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 id="2147483661" r:id="rId2"/>
  </p:sldMasterIdLst>
  <p:notesMasterIdLst>
    <p:notesMasterId r:id="rId25"/>
  </p:notesMasterIdLst>
  <p:sldIdLst>
    <p:sldId id="269" r:id="rId3"/>
    <p:sldId id="257" r:id="rId4"/>
    <p:sldId id="258" r:id="rId5"/>
    <p:sldId id="259" r:id="rId6"/>
    <p:sldId id="268" r:id="rId7"/>
    <p:sldId id="280" r:id="rId8"/>
    <p:sldId id="282" r:id="rId9"/>
    <p:sldId id="283" r:id="rId10"/>
    <p:sldId id="284" r:id="rId11"/>
    <p:sldId id="286" r:id="rId12"/>
    <p:sldId id="287" r:id="rId13"/>
    <p:sldId id="288" r:id="rId14"/>
    <p:sldId id="289" r:id="rId15"/>
    <p:sldId id="290" r:id="rId16"/>
    <p:sldId id="293" r:id="rId17"/>
    <p:sldId id="292" r:id="rId18"/>
    <p:sldId id="291" r:id="rId19"/>
    <p:sldId id="256" r:id="rId20"/>
    <p:sldId id="294" r:id="rId21"/>
    <p:sldId id="295" r:id="rId22"/>
    <p:sldId id="296" r:id="rId23"/>
    <p:sldId id="26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660"/>
  </p:normalViewPr>
  <p:slideViewPr>
    <p:cSldViewPr snapToGrid="0">
      <p:cViewPr varScale="1">
        <p:scale>
          <a:sx n="85" d="100"/>
          <a:sy n="85" d="100"/>
        </p:scale>
        <p:origin x="59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A5211A-DD07-4E27-B278-1F7ED4AEC33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EDCCBA9-4048-4168-BC16-17A13D88132C}">
      <dgm:prSet/>
      <dgm:spPr/>
      <dgm:t>
        <a:bodyPr/>
        <a:lstStyle/>
        <a:p>
          <a:r>
            <a:rPr lang="en-US" b="0" i="0"/>
            <a:t>Encryption Process: The Enigma machine operated on the principle of substitution and permutation. It used a series of rotors that could be set to different positions to scramble the input text (plaintext) into ciphertext.</a:t>
          </a:r>
          <a:endParaRPr lang="en-US"/>
        </a:p>
      </dgm:t>
    </dgm:pt>
    <dgm:pt modelId="{4837FDE4-5423-475C-BB7C-1CF7BC138EE6}" type="parTrans" cxnId="{0E55D97B-2185-4DF2-89A5-893CFE89E800}">
      <dgm:prSet/>
      <dgm:spPr/>
      <dgm:t>
        <a:bodyPr/>
        <a:lstStyle/>
        <a:p>
          <a:endParaRPr lang="en-US"/>
        </a:p>
      </dgm:t>
    </dgm:pt>
    <dgm:pt modelId="{DFE04E92-913A-4A09-90E3-147FEFD5756B}" type="sibTrans" cxnId="{0E55D97B-2185-4DF2-89A5-893CFE89E800}">
      <dgm:prSet/>
      <dgm:spPr/>
      <dgm:t>
        <a:bodyPr/>
        <a:lstStyle/>
        <a:p>
          <a:endParaRPr lang="en-US"/>
        </a:p>
      </dgm:t>
    </dgm:pt>
    <dgm:pt modelId="{2211F3B4-CB8A-4363-84E6-090D32111BFE}">
      <dgm:prSet/>
      <dgm:spPr/>
      <dgm:t>
        <a:bodyPr/>
        <a:lstStyle/>
        <a:p>
          <a:r>
            <a:rPr lang="en-US" b="0" i="0"/>
            <a:t>Complexity: The Enigma machine was incredibly complex, with multiple settings and billions of possible encryption combinations.</a:t>
          </a:r>
          <a:endParaRPr lang="en-US"/>
        </a:p>
      </dgm:t>
    </dgm:pt>
    <dgm:pt modelId="{C5CB4987-D5F9-470F-B238-80A339B53996}" type="parTrans" cxnId="{99EA348F-1E56-4E9D-9C48-71E807CA06A2}">
      <dgm:prSet/>
      <dgm:spPr/>
      <dgm:t>
        <a:bodyPr/>
        <a:lstStyle/>
        <a:p>
          <a:endParaRPr lang="en-US"/>
        </a:p>
      </dgm:t>
    </dgm:pt>
    <dgm:pt modelId="{8460B04E-2FF7-434F-8DB9-EA6F98B561B6}" type="sibTrans" cxnId="{99EA348F-1E56-4E9D-9C48-71E807CA06A2}">
      <dgm:prSet/>
      <dgm:spPr/>
      <dgm:t>
        <a:bodyPr/>
        <a:lstStyle/>
        <a:p>
          <a:endParaRPr lang="en-US"/>
        </a:p>
      </dgm:t>
    </dgm:pt>
    <dgm:pt modelId="{8FF935FF-D669-498E-B5F2-1203E5DF74B8}">
      <dgm:prSet/>
      <dgm:spPr/>
      <dgm:t>
        <a:bodyPr/>
        <a:lstStyle/>
        <a:p>
          <a:r>
            <a:rPr lang="en-US" b="0" i="0"/>
            <a:t>Key Settings: To encrypt and decrypt messages, both the sender and receiver had to have Enigma machines with the same settings.</a:t>
          </a:r>
          <a:endParaRPr lang="en-US"/>
        </a:p>
      </dgm:t>
    </dgm:pt>
    <dgm:pt modelId="{10519282-D484-4C53-9F10-16CCEFEC811B}" type="parTrans" cxnId="{E824AC08-B431-41C6-9BB8-85C041B41930}">
      <dgm:prSet/>
      <dgm:spPr/>
      <dgm:t>
        <a:bodyPr/>
        <a:lstStyle/>
        <a:p>
          <a:endParaRPr lang="en-US"/>
        </a:p>
      </dgm:t>
    </dgm:pt>
    <dgm:pt modelId="{2FAA45FE-E046-43EC-AC45-DC99D9555808}" type="sibTrans" cxnId="{E824AC08-B431-41C6-9BB8-85C041B41930}">
      <dgm:prSet/>
      <dgm:spPr/>
      <dgm:t>
        <a:bodyPr/>
        <a:lstStyle/>
        <a:p>
          <a:endParaRPr lang="en-US"/>
        </a:p>
      </dgm:t>
    </dgm:pt>
    <dgm:pt modelId="{D77E7CA7-CA88-429D-B6CB-4AD6E933B8E4}">
      <dgm:prSet/>
      <dgm:spPr/>
      <dgm:t>
        <a:bodyPr/>
        <a:lstStyle/>
        <a:p>
          <a:r>
            <a:rPr lang="en-US" b="0" i="0"/>
            <a:t>Codebreaking Efforts: </a:t>
          </a:r>
          <a:r>
            <a:rPr lang="en-US"/>
            <a:t>The </a:t>
          </a:r>
          <a:r>
            <a:rPr lang="en-US" b="0" i="0"/>
            <a:t>British codebreakers</a:t>
          </a:r>
          <a:r>
            <a:rPr lang="en-US"/>
            <a:t> </a:t>
          </a:r>
          <a:r>
            <a:rPr lang="en-US" b="0" i="0"/>
            <a:t>used a combination of mathematical analysis, codebreaking machines (such as the famous "Bombe"), and captured codebooks and machines to break the code.</a:t>
          </a:r>
          <a:endParaRPr lang="en-US"/>
        </a:p>
      </dgm:t>
    </dgm:pt>
    <dgm:pt modelId="{51BD566B-CC86-4B17-8CCE-52382EA23E14}" type="parTrans" cxnId="{49045B35-DB59-43AF-8006-C3B90512EDA9}">
      <dgm:prSet/>
      <dgm:spPr/>
      <dgm:t>
        <a:bodyPr/>
        <a:lstStyle/>
        <a:p>
          <a:endParaRPr lang="en-US"/>
        </a:p>
      </dgm:t>
    </dgm:pt>
    <dgm:pt modelId="{A764E53B-F091-4432-9F82-13392D6A2891}" type="sibTrans" cxnId="{49045B35-DB59-43AF-8006-C3B90512EDA9}">
      <dgm:prSet/>
      <dgm:spPr/>
      <dgm:t>
        <a:bodyPr/>
        <a:lstStyle/>
        <a:p>
          <a:endParaRPr lang="en-US"/>
        </a:p>
      </dgm:t>
    </dgm:pt>
    <dgm:pt modelId="{AF4C75DC-84F6-49A5-8788-463C8EF50D02}" type="pres">
      <dgm:prSet presAssocID="{2EA5211A-DD07-4E27-B278-1F7ED4AEC339}" presName="vert0" presStyleCnt="0">
        <dgm:presLayoutVars>
          <dgm:dir/>
          <dgm:animOne val="branch"/>
          <dgm:animLvl val="lvl"/>
        </dgm:presLayoutVars>
      </dgm:prSet>
      <dgm:spPr/>
    </dgm:pt>
    <dgm:pt modelId="{11B29CE9-AB8B-4627-A4F4-BC1A1BFD7B29}" type="pres">
      <dgm:prSet presAssocID="{4EDCCBA9-4048-4168-BC16-17A13D88132C}" presName="thickLine" presStyleLbl="alignNode1" presStyleIdx="0" presStyleCnt="4"/>
      <dgm:spPr/>
    </dgm:pt>
    <dgm:pt modelId="{0B910EAA-032E-49A3-A9EC-DFA27A7B7FBC}" type="pres">
      <dgm:prSet presAssocID="{4EDCCBA9-4048-4168-BC16-17A13D88132C}" presName="horz1" presStyleCnt="0"/>
      <dgm:spPr/>
    </dgm:pt>
    <dgm:pt modelId="{63EC8645-027B-4073-B88F-16358355B2E8}" type="pres">
      <dgm:prSet presAssocID="{4EDCCBA9-4048-4168-BC16-17A13D88132C}" presName="tx1" presStyleLbl="revTx" presStyleIdx="0" presStyleCnt="4"/>
      <dgm:spPr/>
    </dgm:pt>
    <dgm:pt modelId="{EF87461D-57DB-49F9-A43E-F2AC251907BA}" type="pres">
      <dgm:prSet presAssocID="{4EDCCBA9-4048-4168-BC16-17A13D88132C}" presName="vert1" presStyleCnt="0"/>
      <dgm:spPr/>
    </dgm:pt>
    <dgm:pt modelId="{45840DFE-4489-41FE-8D50-9E80BD020DDB}" type="pres">
      <dgm:prSet presAssocID="{2211F3B4-CB8A-4363-84E6-090D32111BFE}" presName="thickLine" presStyleLbl="alignNode1" presStyleIdx="1" presStyleCnt="4"/>
      <dgm:spPr/>
    </dgm:pt>
    <dgm:pt modelId="{04B04F34-61F2-47C8-95E1-7784FA94B89B}" type="pres">
      <dgm:prSet presAssocID="{2211F3B4-CB8A-4363-84E6-090D32111BFE}" presName="horz1" presStyleCnt="0"/>
      <dgm:spPr/>
    </dgm:pt>
    <dgm:pt modelId="{720BC9A6-0DD8-49E1-969B-E6EB8D05C33D}" type="pres">
      <dgm:prSet presAssocID="{2211F3B4-CB8A-4363-84E6-090D32111BFE}" presName="tx1" presStyleLbl="revTx" presStyleIdx="1" presStyleCnt="4"/>
      <dgm:spPr/>
    </dgm:pt>
    <dgm:pt modelId="{E2C434F0-AB8F-45AA-9FAB-AAA1958823EF}" type="pres">
      <dgm:prSet presAssocID="{2211F3B4-CB8A-4363-84E6-090D32111BFE}" presName="vert1" presStyleCnt="0"/>
      <dgm:spPr/>
    </dgm:pt>
    <dgm:pt modelId="{3E8F1E7A-E272-477F-BD20-95C7A4124B5A}" type="pres">
      <dgm:prSet presAssocID="{8FF935FF-D669-498E-B5F2-1203E5DF74B8}" presName="thickLine" presStyleLbl="alignNode1" presStyleIdx="2" presStyleCnt="4"/>
      <dgm:spPr/>
    </dgm:pt>
    <dgm:pt modelId="{F2620131-4EC7-43A1-971F-A7EAB12D8A4D}" type="pres">
      <dgm:prSet presAssocID="{8FF935FF-D669-498E-B5F2-1203E5DF74B8}" presName="horz1" presStyleCnt="0"/>
      <dgm:spPr/>
    </dgm:pt>
    <dgm:pt modelId="{31C671C2-116F-4A9B-A582-8B83AB9FBACF}" type="pres">
      <dgm:prSet presAssocID="{8FF935FF-D669-498E-B5F2-1203E5DF74B8}" presName="tx1" presStyleLbl="revTx" presStyleIdx="2" presStyleCnt="4"/>
      <dgm:spPr/>
    </dgm:pt>
    <dgm:pt modelId="{337D05B8-24B0-4251-9F7D-D1DD6FC604A2}" type="pres">
      <dgm:prSet presAssocID="{8FF935FF-D669-498E-B5F2-1203E5DF74B8}" presName="vert1" presStyleCnt="0"/>
      <dgm:spPr/>
    </dgm:pt>
    <dgm:pt modelId="{56D5B882-7B3D-4426-B0C4-4C7A3BFAAC58}" type="pres">
      <dgm:prSet presAssocID="{D77E7CA7-CA88-429D-B6CB-4AD6E933B8E4}" presName="thickLine" presStyleLbl="alignNode1" presStyleIdx="3" presStyleCnt="4"/>
      <dgm:spPr/>
    </dgm:pt>
    <dgm:pt modelId="{D9A5C2A9-CB98-4D16-9255-7D97D39349E7}" type="pres">
      <dgm:prSet presAssocID="{D77E7CA7-CA88-429D-B6CB-4AD6E933B8E4}" presName="horz1" presStyleCnt="0"/>
      <dgm:spPr/>
    </dgm:pt>
    <dgm:pt modelId="{C2E8F593-3C84-424A-9796-1253EDA2C4D3}" type="pres">
      <dgm:prSet presAssocID="{D77E7CA7-CA88-429D-B6CB-4AD6E933B8E4}" presName="tx1" presStyleLbl="revTx" presStyleIdx="3" presStyleCnt="4"/>
      <dgm:spPr/>
    </dgm:pt>
    <dgm:pt modelId="{B8C77C94-CA68-4C67-9685-819B29EED343}" type="pres">
      <dgm:prSet presAssocID="{D77E7CA7-CA88-429D-B6CB-4AD6E933B8E4}" presName="vert1" presStyleCnt="0"/>
      <dgm:spPr/>
    </dgm:pt>
  </dgm:ptLst>
  <dgm:cxnLst>
    <dgm:cxn modelId="{E5D00F00-6FF2-40AD-9479-610D998725DF}" type="presOf" srcId="{D77E7CA7-CA88-429D-B6CB-4AD6E933B8E4}" destId="{C2E8F593-3C84-424A-9796-1253EDA2C4D3}" srcOrd="0" destOrd="0" presId="urn:microsoft.com/office/officeart/2008/layout/LinedList"/>
    <dgm:cxn modelId="{E824AC08-B431-41C6-9BB8-85C041B41930}" srcId="{2EA5211A-DD07-4E27-B278-1F7ED4AEC339}" destId="{8FF935FF-D669-498E-B5F2-1203E5DF74B8}" srcOrd="2" destOrd="0" parTransId="{10519282-D484-4C53-9F10-16CCEFEC811B}" sibTransId="{2FAA45FE-E046-43EC-AC45-DC99D9555808}"/>
    <dgm:cxn modelId="{CBBA5309-2E7E-4EA0-A4E5-DA2D50C5B6AE}" type="presOf" srcId="{8FF935FF-D669-498E-B5F2-1203E5DF74B8}" destId="{31C671C2-116F-4A9B-A582-8B83AB9FBACF}" srcOrd="0" destOrd="0" presId="urn:microsoft.com/office/officeart/2008/layout/LinedList"/>
    <dgm:cxn modelId="{7972A512-0886-44F8-B0BD-F2F4AD9407AD}" type="presOf" srcId="{2EA5211A-DD07-4E27-B278-1F7ED4AEC339}" destId="{AF4C75DC-84F6-49A5-8788-463C8EF50D02}" srcOrd="0" destOrd="0" presId="urn:microsoft.com/office/officeart/2008/layout/LinedList"/>
    <dgm:cxn modelId="{06A8761D-0282-4227-AA7F-18A7316415A2}" type="presOf" srcId="{2211F3B4-CB8A-4363-84E6-090D32111BFE}" destId="{720BC9A6-0DD8-49E1-969B-E6EB8D05C33D}" srcOrd="0" destOrd="0" presId="urn:microsoft.com/office/officeart/2008/layout/LinedList"/>
    <dgm:cxn modelId="{49045B35-DB59-43AF-8006-C3B90512EDA9}" srcId="{2EA5211A-DD07-4E27-B278-1F7ED4AEC339}" destId="{D77E7CA7-CA88-429D-B6CB-4AD6E933B8E4}" srcOrd="3" destOrd="0" parTransId="{51BD566B-CC86-4B17-8CCE-52382EA23E14}" sibTransId="{A764E53B-F091-4432-9F82-13392D6A2891}"/>
    <dgm:cxn modelId="{0E55D97B-2185-4DF2-89A5-893CFE89E800}" srcId="{2EA5211A-DD07-4E27-B278-1F7ED4AEC339}" destId="{4EDCCBA9-4048-4168-BC16-17A13D88132C}" srcOrd="0" destOrd="0" parTransId="{4837FDE4-5423-475C-BB7C-1CF7BC138EE6}" sibTransId="{DFE04E92-913A-4A09-90E3-147FEFD5756B}"/>
    <dgm:cxn modelId="{99EA348F-1E56-4E9D-9C48-71E807CA06A2}" srcId="{2EA5211A-DD07-4E27-B278-1F7ED4AEC339}" destId="{2211F3B4-CB8A-4363-84E6-090D32111BFE}" srcOrd="1" destOrd="0" parTransId="{C5CB4987-D5F9-470F-B238-80A339B53996}" sibTransId="{8460B04E-2FF7-434F-8DB9-EA6F98B561B6}"/>
    <dgm:cxn modelId="{1D4416F7-FE2A-4C5C-8855-E370811C0070}" type="presOf" srcId="{4EDCCBA9-4048-4168-BC16-17A13D88132C}" destId="{63EC8645-027B-4073-B88F-16358355B2E8}" srcOrd="0" destOrd="0" presId="urn:microsoft.com/office/officeart/2008/layout/LinedList"/>
    <dgm:cxn modelId="{DCC7E04A-B35B-47A6-ABEB-796BCD343647}" type="presParOf" srcId="{AF4C75DC-84F6-49A5-8788-463C8EF50D02}" destId="{11B29CE9-AB8B-4627-A4F4-BC1A1BFD7B29}" srcOrd="0" destOrd="0" presId="urn:microsoft.com/office/officeart/2008/layout/LinedList"/>
    <dgm:cxn modelId="{CE1C2E68-10AD-40F3-83B6-2F487C5B235C}" type="presParOf" srcId="{AF4C75DC-84F6-49A5-8788-463C8EF50D02}" destId="{0B910EAA-032E-49A3-A9EC-DFA27A7B7FBC}" srcOrd="1" destOrd="0" presId="urn:microsoft.com/office/officeart/2008/layout/LinedList"/>
    <dgm:cxn modelId="{D1A7DD5C-3FA1-4C8F-8B70-222F563FE7D7}" type="presParOf" srcId="{0B910EAA-032E-49A3-A9EC-DFA27A7B7FBC}" destId="{63EC8645-027B-4073-B88F-16358355B2E8}" srcOrd="0" destOrd="0" presId="urn:microsoft.com/office/officeart/2008/layout/LinedList"/>
    <dgm:cxn modelId="{396DD2A1-1E64-47E0-A3DF-EBB5E58FE0F2}" type="presParOf" srcId="{0B910EAA-032E-49A3-A9EC-DFA27A7B7FBC}" destId="{EF87461D-57DB-49F9-A43E-F2AC251907BA}" srcOrd="1" destOrd="0" presId="urn:microsoft.com/office/officeart/2008/layout/LinedList"/>
    <dgm:cxn modelId="{6EEBA65F-471F-4D5D-A5C9-DD71CB5E0768}" type="presParOf" srcId="{AF4C75DC-84F6-49A5-8788-463C8EF50D02}" destId="{45840DFE-4489-41FE-8D50-9E80BD020DDB}" srcOrd="2" destOrd="0" presId="urn:microsoft.com/office/officeart/2008/layout/LinedList"/>
    <dgm:cxn modelId="{A3CBCBC4-9834-4093-82DC-BFB0464AD2D3}" type="presParOf" srcId="{AF4C75DC-84F6-49A5-8788-463C8EF50D02}" destId="{04B04F34-61F2-47C8-95E1-7784FA94B89B}" srcOrd="3" destOrd="0" presId="urn:microsoft.com/office/officeart/2008/layout/LinedList"/>
    <dgm:cxn modelId="{4185C8BA-2D82-47B1-9F82-4CF935B8DAD9}" type="presParOf" srcId="{04B04F34-61F2-47C8-95E1-7784FA94B89B}" destId="{720BC9A6-0DD8-49E1-969B-E6EB8D05C33D}" srcOrd="0" destOrd="0" presId="urn:microsoft.com/office/officeart/2008/layout/LinedList"/>
    <dgm:cxn modelId="{D8508E58-1F84-4D12-92A2-4466D2E4F244}" type="presParOf" srcId="{04B04F34-61F2-47C8-95E1-7784FA94B89B}" destId="{E2C434F0-AB8F-45AA-9FAB-AAA1958823EF}" srcOrd="1" destOrd="0" presId="urn:microsoft.com/office/officeart/2008/layout/LinedList"/>
    <dgm:cxn modelId="{2328AFA2-7E37-42A2-9494-83E4C9A22F4F}" type="presParOf" srcId="{AF4C75DC-84F6-49A5-8788-463C8EF50D02}" destId="{3E8F1E7A-E272-477F-BD20-95C7A4124B5A}" srcOrd="4" destOrd="0" presId="urn:microsoft.com/office/officeart/2008/layout/LinedList"/>
    <dgm:cxn modelId="{60522C75-9B6C-4A6D-A62D-005EDFC3EDE6}" type="presParOf" srcId="{AF4C75DC-84F6-49A5-8788-463C8EF50D02}" destId="{F2620131-4EC7-43A1-971F-A7EAB12D8A4D}" srcOrd="5" destOrd="0" presId="urn:microsoft.com/office/officeart/2008/layout/LinedList"/>
    <dgm:cxn modelId="{AE4A4ED3-9294-4619-AED5-AEE76CAEA729}" type="presParOf" srcId="{F2620131-4EC7-43A1-971F-A7EAB12D8A4D}" destId="{31C671C2-116F-4A9B-A582-8B83AB9FBACF}" srcOrd="0" destOrd="0" presId="urn:microsoft.com/office/officeart/2008/layout/LinedList"/>
    <dgm:cxn modelId="{C32C08E3-415E-4A74-9E99-34EEA31DF592}" type="presParOf" srcId="{F2620131-4EC7-43A1-971F-A7EAB12D8A4D}" destId="{337D05B8-24B0-4251-9F7D-D1DD6FC604A2}" srcOrd="1" destOrd="0" presId="urn:microsoft.com/office/officeart/2008/layout/LinedList"/>
    <dgm:cxn modelId="{CE01E9A1-BC50-46C0-AD4E-CB83E041BBB7}" type="presParOf" srcId="{AF4C75DC-84F6-49A5-8788-463C8EF50D02}" destId="{56D5B882-7B3D-4426-B0C4-4C7A3BFAAC58}" srcOrd="6" destOrd="0" presId="urn:microsoft.com/office/officeart/2008/layout/LinedList"/>
    <dgm:cxn modelId="{8A32B225-BBC5-45DE-B7C9-040E2C6C1A7A}" type="presParOf" srcId="{AF4C75DC-84F6-49A5-8788-463C8EF50D02}" destId="{D9A5C2A9-CB98-4D16-9255-7D97D39349E7}" srcOrd="7" destOrd="0" presId="urn:microsoft.com/office/officeart/2008/layout/LinedList"/>
    <dgm:cxn modelId="{3C32A962-477F-4CCA-9C3F-099A9F035FB5}" type="presParOf" srcId="{D9A5C2A9-CB98-4D16-9255-7D97D39349E7}" destId="{C2E8F593-3C84-424A-9796-1253EDA2C4D3}" srcOrd="0" destOrd="0" presId="urn:microsoft.com/office/officeart/2008/layout/LinedList"/>
    <dgm:cxn modelId="{C4B76338-1DAD-472B-AD8B-9484FFE3CCD8}" type="presParOf" srcId="{D9A5C2A9-CB98-4D16-9255-7D97D39349E7}" destId="{B8C77C94-CA68-4C67-9685-819B29EED34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B29CE9-AB8B-4627-A4F4-BC1A1BFD7B29}">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EC8645-027B-4073-B88F-16358355B2E8}">
      <dsp:nvSpPr>
        <dsp:cNvPr id="0" name=""/>
        <dsp:cNvSpPr/>
      </dsp:nvSpPr>
      <dsp:spPr>
        <a:xfrm>
          <a:off x="0" y="0"/>
          <a:ext cx="10515600" cy="115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a:t>Encryption Process: The Enigma machine operated on the principle of substitution and permutation. It used a series of rotors that could be set to different positions to scramble the input text (plaintext) into ciphertext.</a:t>
          </a:r>
          <a:endParaRPr lang="en-US" sz="2300" kern="1200"/>
        </a:p>
      </dsp:txBody>
      <dsp:txXfrm>
        <a:off x="0" y="0"/>
        <a:ext cx="10515600" cy="1156614"/>
      </dsp:txXfrm>
    </dsp:sp>
    <dsp:sp modelId="{45840DFE-4489-41FE-8D50-9E80BD020DDB}">
      <dsp:nvSpPr>
        <dsp:cNvPr id="0" name=""/>
        <dsp:cNvSpPr/>
      </dsp:nvSpPr>
      <dsp:spPr>
        <a:xfrm>
          <a:off x="0" y="115661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0BC9A6-0DD8-49E1-969B-E6EB8D05C33D}">
      <dsp:nvSpPr>
        <dsp:cNvPr id="0" name=""/>
        <dsp:cNvSpPr/>
      </dsp:nvSpPr>
      <dsp:spPr>
        <a:xfrm>
          <a:off x="0" y="1156614"/>
          <a:ext cx="10515600" cy="115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a:t>Complexity: The Enigma machine was incredibly complex, with multiple settings and billions of possible encryption combinations.</a:t>
          </a:r>
          <a:endParaRPr lang="en-US" sz="2300" kern="1200"/>
        </a:p>
      </dsp:txBody>
      <dsp:txXfrm>
        <a:off x="0" y="1156614"/>
        <a:ext cx="10515600" cy="1156614"/>
      </dsp:txXfrm>
    </dsp:sp>
    <dsp:sp modelId="{3E8F1E7A-E272-477F-BD20-95C7A4124B5A}">
      <dsp:nvSpPr>
        <dsp:cNvPr id="0" name=""/>
        <dsp:cNvSpPr/>
      </dsp:nvSpPr>
      <dsp:spPr>
        <a:xfrm>
          <a:off x="0" y="231322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C671C2-116F-4A9B-A582-8B83AB9FBACF}">
      <dsp:nvSpPr>
        <dsp:cNvPr id="0" name=""/>
        <dsp:cNvSpPr/>
      </dsp:nvSpPr>
      <dsp:spPr>
        <a:xfrm>
          <a:off x="0" y="2313229"/>
          <a:ext cx="10515600" cy="115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a:t>Key Settings: To encrypt and decrypt messages, both the sender and receiver had to have Enigma machines with the same settings.</a:t>
          </a:r>
          <a:endParaRPr lang="en-US" sz="2300" kern="1200"/>
        </a:p>
      </dsp:txBody>
      <dsp:txXfrm>
        <a:off x="0" y="2313229"/>
        <a:ext cx="10515600" cy="1156614"/>
      </dsp:txXfrm>
    </dsp:sp>
    <dsp:sp modelId="{56D5B882-7B3D-4426-B0C4-4C7A3BFAAC58}">
      <dsp:nvSpPr>
        <dsp:cNvPr id="0" name=""/>
        <dsp:cNvSpPr/>
      </dsp:nvSpPr>
      <dsp:spPr>
        <a:xfrm>
          <a:off x="0" y="346984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E8F593-3C84-424A-9796-1253EDA2C4D3}">
      <dsp:nvSpPr>
        <dsp:cNvPr id="0" name=""/>
        <dsp:cNvSpPr/>
      </dsp:nvSpPr>
      <dsp:spPr>
        <a:xfrm>
          <a:off x="0" y="3469844"/>
          <a:ext cx="10515600" cy="115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a:t>Codebreaking Efforts: </a:t>
          </a:r>
          <a:r>
            <a:rPr lang="en-US" sz="2300" kern="1200"/>
            <a:t>The </a:t>
          </a:r>
          <a:r>
            <a:rPr lang="en-US" sz="2300" b="0" i="0" kern="1200"/>
            <a:t>British codebreakers</a:t>
          </a:r>
          <a:r>
            <a:rPr lang="en-US" sz="2300" kern="1200"/>
            <a:t> </a:t>
          </a:r>
          <a:r>
            <a:rPr lang="en-US" sz="2300" b="0" i="0" kern="1200"/>
            <a:t>used a combination of mathematical analysis, codebreaking machines (such as the famous "Bombe"), and captured codebooks and machines to break the code.</a:t>
          </a:r>
          <a:endParaRPr lang="en-US" sz="2300" kern="1200"/>
        </a:p>
      </dsp:txBody>
      <dsp:txXfrm>
        <a:off x="0" y="3469844"/>
        <a:ext cx="10515600" cy="115661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5F9EC-21DC-43E2-AC93-2694A6A78CD7}" type="datetimeFigureOut">
              <a:rPr lang="en-US" smtClean="0"/>
              <a:t>7/12/2025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53FBA-AF54-456D-836D-8CEC261A6712}" type="slidenum">
              <a:rPr lang="en-US" smtClean="0"/>
              <a:t>‹#›</a:t>
            </a:fld>
            <a:endParaRPr lang="en-US"/>
          </a:p>
        </p:txBody>
      </p:sp>
    </p:spTree>
    <p:extLst>
      <p:ext uri="{BB962C8B-B14F-4D97-AF65-F5344CB8AC3E}">
        <p14:creationId xmlns:p14="http://schemas.microsoft.com/office/powerpoint/2010/main" val="719628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93C320-879A-4077-AC88-32A88DB56C73}" type="datetimeFigureOut">
              <a:rPr lang="en-US" smtClean="0"/>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CC4251-FCDE-44EF-9191-DCAF131261F1}" type="slidenum">
              <a:rPr lang="en-US" smtClean="0"/>
              <a:t>‹#›</a:t>
            </a:fld>
            <a:endParaRPr lang="en-US"/>
          </a:p>
        </p:txBody>
      </p:sp>
    </p:spTree>
    <p:extLst>
      <p:ext uri="{BB962C8B-B14F-4D97-AF65-F5344CB8AC3E}">
        <p14:creationId xmlns:p14="http://schemas.microsoft.com/office/powerpoint/2010/main" val="4251784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93C320-879A-4077-AC88-32A88DB56C73}" type="datetimeFigureOut">
              <a:rPr lang="en-US" smtClean="0"/>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CC4251-FCDE-44EF-9191-DCAF131261F1}" type="slidenum">
              <a:rPr lang="en-US" smtClean="0"/>
              <a:t>‹#›</a:t>
            </a:fld>
            <a:endParaRPr lang="en-US"/>
          </a:p>
        </p:txBody>
      </p:sp>
    </p:spTree>
    <p:extLst>
      <p:ext uri="{BB962C8B-B14F-4D97-AF65-F5344CB8AC3E}">
        <p14:creationId xmlns:p14="http://schemas.microsoft.com/office/powerpoint/2010/main" val="1989391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93C320-879A-4077-AC88-32A88DB56C73}" type="datetimeFigureOut">
              <a:rPr lang="en-US" smtClean="0"/>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CC4251-FCDE-44EF-9191-DCAF131261F1}" type="slidenum">
              <a:rPr lang="en-US" smtClean="0"/>
              <a:t>‹#›</a:t>
            </a:fld>
            <a:endParaRPr lang="en-US"/>
          </a:p>
        </p:txBody>
      </p:sp>
    </p:spTree>
    <p:extLst>
      <p:ext uri="{BB962C8B-B14F-4D97-AF65-F5344CB8AC3E}">
        <p14:creationId xmlns:p14="http://schemas.microsoft.com/office/powerpoint/2010/main" val="40909396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ctrTitle"/>
          </p:nvPr>
        </p:nvSpPr>
        <p:spPr>
          <a:xfrm>
            <a:off x="599017" y="2351157"/>
            <a:ext cx="8960219" cy="3862074"/>
          </a:xfrm>
        </p:spPr>
        <p:txBody>
          <a:bodyPr anchor="t">
            <a:normAutofit/>
          </a:bodyPr>
          <a:lstStyle>
            <a:lvl1pPr algn="l">
              <a:defRPr sz="7667"/>
            </a:lvl1pPr>
          </a:lstStyle>
          <a:p>
            <a:r>
              <a:rPr lang="en-US" dirty="0"/>
              <a:t>Click to edit Master title style</a:t>
            </a:r>
          </a:p>
        </p:txBody>
      </p:sp>
      <p:sp>
        <p:nvSpPr>
          <p:cNvPr id="5" name="Footer Placeholder 4"/>
          <p:cNvSpPr>
            <a:spLocks noGrp="1"/>
          </p:cNvSpPr>
          <p:nvPr>
            <p:ph type="ftr" sz="quarter" idx="11"/>
          </p:nvPr>
        </p:nvSpPr>
        <p:spPr>
          <a:xfrm rot="16200000">
            <a:off x="9829799" y="3246438"/>
            <a:ext cx="4114800" cy="365125"/>
          </a:xfrm>
        </p:spPr>
        <p:txBody>
          <a:bodyPr/>
          <a:lstStyle>
            <a:lvl1pPr algn="ctr">
              <a:defRPr sz="1400"/>
            </a:lvl1pPr>
          </a:lstStyle>
          <a:p>
            <a:r>
              <a:rPr lang="en-ID" dirty="0"/>
              <a:t>PRESENTATION TITLE</a:t>
            </a:r>
          </a:p>
        </p:txBody>
      </p:sp>
      <p:sp>
        <p:nvSpPr>
          <p:cNvPr id="8" name="Text Placeholder 7">
            <a:extLst>
              <a:ext uri="{FF2B5EF4-FFF2-40B4-BE49-F238E27FC236}">
                <a16:creationId xmlns:a16="http://schemas.microsoft.com/office/drawing/2014/main" id="{535AAFEA-9797-719F-034E-1443278D0DB8}"/>
              </a:ext>
            </a:extLst>
          </p:cNvPr>
          <p:cNvSpPr>
            <a:spLocks noGrp="1"/>
          </p:cNvSpPr>
          <p:nvPr>
            <p:ph type="body" sz="quarter" idx="12"/>
          </p:nvPr>
        </p:nvSpPr>
        <p:spPr>
          <a:xfrm>
            <a:off x="5783792" y="1058042"/>
            <a:ext cx="5184775" cy="1197591"/>
          </a:xfrm>
        </p:spPr>
        <p:txBody>
          <a:bodyPr anchor="ctr"/>
          <a:lstStyle/>
          <a:p>
            <a:pPr lvl="0"/>
            <a:r>
              <a:rPr lang="en-US" dirty="0"/>
              <a:t>Click to edit Master text styles</a:t>
            </a:r>
          </a:p>
        </p:txBody>
      </p:sp>
    </p:spTree>
    <p:extLst>
      <p:ext uri="{BB962C8B-B14F-4D97-AF65-F5344CB8AC3E}">
        <p14:creationId xmlns:p14="http://schemas.microsoft.com/office/powerpoint/2010/main" val="203073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E2A2-57CA-76B4-7FC7-0E7E733D4B24}"/>
              </a:ext>
            </a:extLst>
          </p:cNvPr>
          <p:cNvSpPr>
            <a:spLocks noGrp="1"/>
          </p:cNvSpPr>
          <p:nvPr>
            <p:ph type="title"/>
          </p:nvPr>
        </p:nvSpPr>
        <p:spPr>
          <a:xfrm>
            <a:off x="599018" y="619624"/>
            <a:ext cx="4875659" cy="1325563"/>
          </a:xfrm>
        </p:spPr>
        <p:txBody>
          <a:bodyPr anchor="t">
            <a:noAutofit/>
          </a:bodyPr>
          <a:lstStyle>
            <a:lvl1pPr>
              <a:defRPr sz="4400"/>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D5902CC6-0866-F6F1-FFC1-330B30DD7393}"/>
              </a:ext>
            </a:extLst>
          </p:cNvPr>
          <p:cNvSpPr>
            <a:spLocks noGrp="1"/>
          </p:cNvSpPr>
          <p:nvPr>
            <p:ph type="ftr" sz="quarter" idx="10"/>
          </p:nvPr>
        </p:nvSpPr>
        <p:spPr/>
        <p:txBody>
          <a:bodyPr/>
          <a:lstStyle>
            <a:lvl1pPr>
              <a:defRPr sz="1400"/>
            </a:lvl1pPr>
          </a:lstStyle>
          <a:p>
            <a:r>
              <a:rPr lang="en-ID" dirty="0"/>
              <a:t>PRESENTATION TITLE</a:t>
            </a:r>
          </a:p>
        </p:txBody>
      </p:sp>
      <p:sp>
        <p:nvSpPr>
          <p:cNvPr id="4" name="Slide Number Placeholder 3">
            <a:extLst>
              <a:ext uri="{FF2B5EF4-FFF2-40B4-BE49-F238E27FC236}">
                <a16:creationId xmlns:a16="http://schemas.microsoft.com/office/drawing/2014/main" id="{4CCFEAA7-A226-2E50-AD23-5FE2A5B98604}"/>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C69D59CD-16F0-1FCD-4958-4D1937859515}"/>
              </a:ext>
            </a:extLst>
          </p:cNvPr>
          <p:cNvSpPr>
            <a:spLocks noGrp="1"/>
          </p:cNvSpPr>
          <p:nvPr>
            <p:ph type="pic" sz="quarter" idx="12"/>
          </p:nvPr>
        </p:nvSpPr>
        <p:spPr>
          <a:xfrm>
            <a:off x="5783794" y="0"/>
            <a:ext cx="5798607" cy="6858000"/>
          </a:xfrm>
        </p:spPr>
        <p:txBody>
          <a:bodyPr/>
          <a:lstStyle/>
          <a:p>
            <a:endParaRPr lang="en-ID"/>
          </a:p>
        </p:txBody>
      </p:sp>
      <p:sp>
        <p:nvSpPr>
          <p:cNvPr id="8" name="Text Placeholder 7">
            <a:extLst>
              <a:ext uri="{FF2B5EF4-FFF2-40B4-BE49-F238E27FC236}">
                <a16:creationId xmlns:a16="http://schemas.microsoft.com/office/drawing/2014/main" id="{D1694355-D2F1-6177-CA10-2FB2BDCA94FF}"/>
              </a:ext>
            </a:extLst>
          </p:cNvPr>
          <p:cNvSpPr>
            <a:spLocks noGrp="1"/>
          </p:cNvSpPr>
          <p:nvPr>
            <p:ph type="body" sz="quarter" idx="13"/>
          </p:nvPr>
        </p:nvSpPr>
        <p:spPr>
          <a:xfrm>
            <a:off x="599018" y="3026273"/>
            <a:ext cx="4631139" cy="3196483"/>
          </a:xfrm>
        </p:spPr>
        <p:txBody>
          <a:bodyPr>
            <a:noAutofit/>
          </a:bodyPr>
          <a:lstStyle>
            <a:lvl1pPr>
              <a:spcBef>
                <a:spcPts val="400"/>
              </a:spcBef>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10" name="Text Placeholder 9">
            <a:extLst>
              <a:ext uri="{FF2B5EF4-FFF2-40B4-BE49-F238E27FC236}">
                <a16:creationId xmlns:a16="http://schemas.microsoft.com/office/drawing/2014/main" id="{C187BCCC-1439-7DCD-7227-755785A3F6CD}"/>
              </a:ext>
            </a:extLst>
          </p:cNvPr>
          <p:cNvSpPr>
            <a:spLocks noGrp="1"/>
          </p:cNvSpPr>
          <p:nvPr>
            <p:ph type="body" sz="quarter" idx="14"/>
          </p:nvPr>
        </p:nvSpPr>
        <p:spPr>
          <a:xfrm>
            <a:off x="599018" y="2656725"/>
            <a:ext cx="4631139" cy="369548"/>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18444379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lum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5B17-B4A1-EB92-A298-388D035BB224}"/>
              </a:ext>
            </a:extLst>
          </p:cNvPr>
          <p:cNvSpPr>
            <a:spLocks noGrp="1"/>
          </p:cNvSpPr>
          <p:nvPr>
            <p:ph type="title"/>
          </p:nvPr>
        </p:nvSpPr>
        <p:spPr>
          <a:xfrm>
            <a:off x="599017" y="619622"/>
            <a:ext cx="3323629" cy="5618756"/>
          </a:xfrm>
        </p:spPr>
        <p:txBody>
          <a:bodyPr anchor="ctr">
            <a:noAutofit/>
          </a:bodyPr>
          <a:lstStyle>
            <a:lvl1pPr algn="r">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AC6CE9A8-062F-E52A-B822-F2C682A3C03D}"/>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7D6EDBD3-C06B-F685-6F3A-17047C93B3B5}"/>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1CDEB065-BE89-3D91-17A6-55B54A05854D}"/>
              </a:ext>
            </a:extLst>
          </p:cNvPr>
          <p:cNvSpPr>
            <a:spLocks noGrp="1"/>
          </p:cNvSpPr>
          <p:nvPr>
            <p:ph type="pic" sz="quarter" idx="12"/>
          </p:nvPr>
        </p:nvSpPr>
        <p:spPr>
          <a:xfrm>
            <a:off x="4205358" y="619623"/>
            <a:ext cx="2120349" cy="5618756"/>
          </a:xfrm>
        </p:spPr>
        <p:txBody>
          <a:bodyPr/>
          <a:lstStyle/>
          <a:p>
            <a:endParaRPr lang="en-ID"/>
          </a:p>
        </p:txBody>
      </p:sp>
      <p:sp>
        <p:nvSpPr>
          <p:cNvPr id="8" name="Text Placeholder 7">
            <a:extLst>
              <a:ext uri="{FF2B5EF4-FFF2-40B4-BE49-F238E27FC236}">
                <a16:creationId xmlns:a16="http://schemas.microsoft.com/office/drawing/2014/main" id="{89DCE6C6-C40C-F791-B3FF-EEAA2288C092}"/>
              </a:ext>
            </a:extLst>
          </p:cNvPr>
          <p:cNvSpPr>
            <a:spLocks noGrp="1"/>
          </p:cNvSpPr>
          <p:nvPr>
            <p:ph type="body" sz="quarter" idx="13"/>
          </p:nvPr>
        </p:nvSpPr>
        <p:spPr>
          <a:xfrm>
            <a:off x="6608418" y="1002890"/>
            <a:ext cx="4360149" cy="5235488"/>
          </a:xfrm>
        </p:spPr>
        <p:txBody>
          <a:bodyPr anchor="t" anchorCtr="0">
            <a:noAutofit/>
          </a:bodyPr>
          <a:lstStyle/>
          <a:p>
            <a:pPr lvl="0"/>
            <a:r>
              <a:rPr lang="en-US" dirty="0"/>
              <a:t>Click to edit Master text styles</a:t>
            </a:r>
          </a:p>
        </p:txBody>
      </p:sp>
      <p:sp>
        <p:nvSpPr>
          <p:cNvPr id="7" name="Text Placeholder 6">
            <a:extLst>
              <a:ext uri="{FF2B5EF4-FFF2-40B4-BE49-F238E27FC236}">
                <a16:creationId xmlns:a16="http://schemas.microsoft.com/office/drawing/2014/main" id="{9CA83096-84C2-F21D-D5CC-31742623FCA3}"/>
              </a:ext>
            </a:extLst>
          </p:cNvPr>
          <p:cNvSpPr>
            <a:spLocks noGrp="1"/>
          </p:cNvSpPr>
          <p:nvPr>
            <p:ph type="body" sz="quarter" idx="14"/>
          </p:nvPr>
        </p:nvSpPr>
        <p:spPr>
          <a:xfrm>
            <a:off x="6607176" y="619125"/>
            <a:ext cx="4361391" cy="324908"/>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2313088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lumn(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5B17-B4A1-EB92-A298-388D035BB224}"/>
              </a:ext>
            </a:extLst>
          </p:cNvPr>
          <p:cNvSpPr>
            <a:spLocks noGrp="1"/>
          </p:cNvSpPr>
          <p:nvPr>
            <p:ph type="title"/>
          </p:nvPr>
        </p:nvSpPr>
        <p:spPr>
          <a:xfrm>
            <a:off x="4187687" y="619624"/>
            <a:ext cx="6780880" cy="1325563"/>
          </a:xfrm>
        </p:spPr>
        <p:txBody>
          <a:bodyPr anchor="b">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AC6CE9A8-062F-E52A-B822-F2C682A3C03D}"/>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7D6EDBD3-C06B-F685-6F3A-17047C93B3B5}"/>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1CDEB065-BE89-3D91-17A6-55B54A05854D}"/>
              </a:ext>
            </a:extLst>
          </p:cNvPr>
          <p:cNvSpPr>
            <a:spLocks noGrp="1"/>
          </p:cNvSpPr>
          <p:nvPr>
            <p:ph type="pic" sz="quarter" idx="12"/>
          </p:nvPr>
        </p:nvSpPr>
        <p:spPr>
          <a:xfrm>
            <a:off x="599017" y="619623"/>
            <a:ext cx="3160552" cy="5600283"/>
          </a:xfrm>
        </p:spPr>
        <p:txBody>
          <a:bodyPr/>
          <a:lstStyle/>
          <a:p>
            <a:endParaRPr lang="en-ID"/>
          </a:p>
        </p:txBody>
      </p:sp>
      <p:sp>
        <p:nvSpPr>
          <p:cNvPr id="8" name="Text Placeholder 7">
            <a:extLst>
              <a:ext uri="{FF2B5EF4-FFF2-40B4-BE49-F238E27FC236}">
                <a16:creationId xmlns:a16="http://schemas.microsoft.com/office/drawing/2014/main" id="{89DCE6C6-C40C-F791-B3FF-EEAA2288C092}"/>
              </a:ext>
            </a:extLst>
          </p:cNvPr>
          <p:cNvSpPr>
            <a:spLocks noGrp="1"/>
          </p:cNvSpPr>
          <p:nvPr>
            <p:ph type="body" sz="quarter" idx="13"/>
          </p:nvPr>
        </p:nvSpPr>
        <p:spPr>
          <a:xfrm>
            <a:off x="4187687" y="2563862"/>
            <a:ext cx="6780880" cy="3656045"/>
          </a:xfrm>
        </p:spPr>
        <p:txBody>
          <a:bodyPr>
            <a:noAutofit/>
          </a:bodyPr>
          <a:lstStyle/>
          <a:p>
            <a:pPr lvl="0"/>
            <a:r>
              <a:rPr lang="en-US" dirty="0"/>
              <a:t>Click to edit Master text styles</a:t>
            </a:r>
          </a:p>
        </p:txBody>
      </p:sp>
      <p:sp>
        <p:nvSpPr>
          <p:cNvPr id="13" name="Text Placeholder 12">
            <a:extLst>
              <a:ext uri="{FF2B5EF4-FFF2-40B4-BE49-F238E27FC236}">
                <a16:creationId xmlns:a16="http://schemas.microsoft.com/office/drawing/2014/main" id="{0EBFDFE2-ADC7-30CA-CB35-23735093C888}"/>
              </a:ext>
            </a:extLst>
          </p:cNvPr>
          <p:cNvSpPr>
            <a:spLocks noGrp="1"/>
          </p:cNvSpPr>
          <p:nvPr>
            <p:ph type="body" sz="quarter" idx="14"/>
          </p:nvPr>
        </p:nvSpPr>
        <p:spPr>
          <a:xfrm>
            <a:off x="4187826" y="2209800"/>
            <a:ext cx="6780741" cy="313267"/>
          </a:xfrm>
        </p:spPr>
        <p:txBody>
          <a:bodyPr>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521352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umn(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007C1-A2D2-F1A6-D730-4F0C404CBFDC}"/>
              </a:ext>
            </a:extLst>
          </p:cNvPr>
          <p:cNvSpPr>
            <a:spLocks noGrp="1"/>
          </p:cNvSpPr>
          <p:nvPr>
            <p:ph type="title"/>
          </p:nvPr>
        </p:nvSpPr>
        <p:spPr>
          <a:xfrm>
            <a:off x="599018" y="4162370"/>
            <a:ext cx="4118757" cy="2278186"/>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26CDCB85-C1AE-389B-180B-F0755C7558F6}"/>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D5CB6781-E0BB-8244-2B18-81C5A89ABE5A}"/>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313D6F03-414F-3442-0C5B-EC8851378160}"/>
              </a:ext>
            </a:extLst>
          </p:cNvPr>
          <p:cNvSpPr>
            <a:spLocks noGrp="1"/>
          </p:cNvSpPr>
          <p:nvPr>
            <p:ph type="pic" sz="quarter" idx="12"/>
          </p:nvPr>
        </p:nvSpPr>
        <p:spPr>
          <a:xfrm>
            <a:off x="599017" y="619622"/>
            <a:ext cx="3279453" cy="3279453"/>
          </a:xfrm>
        </p:spPr>
        <p:txBody>
          <a:bodyPr/>
          <a:lstStyle/>
          <a:p>
            <a:endParaRPr lang="en-ID"/>
          </a:p>
        </p:txBody>
      </p:sp>
      <p:sp>
        <p:nvSpPr>
          <p:cNvPr id="11" name="Picture Placeholder 5">
            <a:extLst>
              <a:ext uri="{FF2B5EF4-FFF2-40B4-BE49-F238E27FC236}">
                <a16:creationId xmlns:a16="http://schemas.microsoft.com/office/drawing/2014/main" id="{5E5AE0EA-E418-F652-0112-3BBECBF9F31B}"/>
              </a:ext>
            </a:extLst>
          </p:cNvPr>
          <p:cNvSpPr>
            <a:spLocks noGrp="1"/>
          </p:cNvSpPr>
          <p:nvPr>
            <p:ph type="pic" sz="quarter" idx="13"/>
          </p:nvPr>
        </p:nvSpPr>
        <p:spPr>
          <a:xfrm>
            <a:off x="4144065" y="619622"/>
            <a:ext cx="3279453" cy="3279453"/>
          </a:xfrm>
        </p:spPr>
        <p:txBody>
          <a:bodyPr/>
          <a:lstStyle/>
          <a:p>
            <a:endParaRPr lang="en-ID"/>
          </a:p>
        </p:txBody>
      </p:sp>
      <p:sp>
        <p:nvSpPr>
          <p:cNvPr id="12" name="Picture Placeholder 5">
            <a:extLst>
              <a:ext uri="{FF2B5EF4-FFF2-40B4-BE49-F238E27FC236}">
                <a16:creationId xmlns:a16="http://schemas.microsoft.com/office/drawing/2014/main" id="{AB61BF6E-948C-4AEB-61A4-244B2DE03589}"/>
              </a:ext>
            </a:extLst>
          </p:cNvPr>
          <p:cNvSpPr>
            <a:spLocks noGrp="1"/>
          </p:cNvSpPr>
          <p:nvPr>
            <p:ph type="pic" sz="quarter" idx="14"/>
          </p:nvPr>
        </p:nvSpPr>
        <p:spPr>
          <a:xfrm>
            <a:off x="7689115" y="619622"/>
            <a:ext cx="3279453" cy="3279453"/>
          </a:xfrm>
        </p:spPr>
        <p:txBody>
          <a:bodyPr/>
          <a:lstStyle/>
          <a:p>
            <a:endParaRPr lang="en-ID"/>
          </a:p>
        </p:txBody>
      </p:sp>
      <p:sp>
        <p:nvSpPr>
          <p:cNvPr id="14" name="Text Placeholder 13">
            <a:extLst>
              <a:ext uri="{FF2B5EF4-FFF2-40B4-BE49-F238E27FC236}">
                <a16:creationId xmlns:a16="http://schemas.microsoft.com/office/drawing/2014/main" id="{ADA50E1A-8491-728C-9FA7-3C2B65D8B098}"/>
              </a:ext>
            </a:extLst>
          </p:cNvPr>
          <p:cNvSpPr>
            <a:spLocks noGrp="1"/>
          </p:cNvSpPr>
          <p:nvPr>
            <p:ph type="body" sz="quarter" idx="15"/>
          </p:nvPr>
        </p:nvSpPr>
        <p:spPr>
          <a:xfrm>
            <a:off x="4982818" y="4498109"/>
            <a:ext cx="5985749" cy="1942447"/>
          </a:xfrm>
        </p:spPr>
        <p:txBody>
          <a:bodyPr anchor="t">
            <a:noAutofit/>
          </a:bodyPr>
          <a:lstStyle/>
          <a:p>
            <a:pPr lvl="0"/>
            <a:r>
              <a:rPr lang="en-US" dirty="0"/>
              <a:t>Click to edit Master text styles</a:t>
            </a:r>
          </a:p>
        </p:txBody>
      </p:sp>
      <p:sp>
        <p:nvSpPr>
          <p:cNvPr id="7" name="Text Placeholder 6">
            <a:extLst>
              <a:ext uri="{FF2B5EF4-FFF2-40B4-BE49-F238E27FC236}">
                <a16:creationId xmlns:a16="http://schemas.microsoft.com/office/drawing/2014/main" id="{C8BB0262-848E-2042-BD03-AA897C6F4F48}"/>
              </a:ext>
            </a:extLst>
          </p:cNvPr>
          <p:cNvSpPr>
            <a:spLocks noGrp="1"/>
          </p:cNvSpPr>
          <p:nvPr>
            <p:ph type="body" sz="quarter" idx="16"/>
          </p:nvPr>
        </p:nvSpPr>
        <p:spPr>
          <a:xfrm>
            <a:off x="4982818" y="4162426"/>
            <a:ext cx="5985749" cy="270933"/>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3770848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umn(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E07BE-2E01-93C2-881C-035E1AEEA139}"/>
              </a:ext>
            </a:extLst>
          </p:cNvPr>
          <p:cNvSpPr>
            <a:spLocks noGrp="1"/>
          </p:cNvSpPr>
          <p:nvPr>
            <p:ph type="title"/>
          </p:nvPr>
        </p:nvSpPr>
        <p:spPr>
          <a:xfrm>
            <a:off x="3859052" y="625434"/>
            <a:ext cx="1924741" cy="5585361"/>
          </a:xfrm>
        </p:spPr>
        <p:txBody>
          <a:bodyPr vert="vert270" anchor="ctr">
            <a:noAutofit/>
          </a:bodyPr>
          <a:lstStyle>
            <a:lvl1pPr algn="ctr">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25844A2B-1547-1655-29B9-2804D5FE372A}"/>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C6814879-2CE9-2FEA-4087-F8FC1C8C0523}"/>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DEEB0609-9FA3-D912-5F69-9CD9658CA1C5}"/>
              </a:ext>
            </a:extLst>
          </p:cNvPr>
          <p:cNvSpPr>
            <a:spLocks noGrp="1"/>
          </p:cNvSpPr>
          <p:nvPr>
            <p:ph type="pic" sz="quarter" idx="12"/>
          </p:nvPr>
        </p:nvSpPr>
        <p:spPr>
          <a:xfrm>
            <a:off x="599018" y="1428516"/>
            <a:ext cx="3067418" cy="4000969"/>
          </a:xfrm>
        </p:spPr>
        <p:txBody>
          <a:bodyPr/>
          <a:lstStyle/>
          <a:p>
            <a:endParaRPr lang="en-ID"/>
          </a:p>
        </p:txBody>
      </p:sp>
      <p:sp>
        <p:nvSpPr>
          <p:cNvPr id="8" name="Text Placeholder 7">
            <a:extLst>
              <a:ext uri="{FF2B5EF4-FFF2-40B4-BE49-F238E27FC236}">
                <a16:creationId xmlns:a16="http://schemas.microsoft.com/office/drawing/2014/main" id="{21A2439D-33F0-4626-5731-8FB5D5295A2D}"/>
              </a:ext>
            </a:extLst>
          </p:cNvPr>
          <p:cNvSpPr>
            <a:spLocks noGrp="1"/>
          </p:cNvSpPr>
          <p:nvPr>
            <p:ph type="body" sz="quarter" idx="13"/>
          </p:nvPr>
        </p:nvSpPr>
        <p:spPr>
          <a:xfrm>
            <a:off x="5976410" y="1540369"/>
            <a:ext cx="4992158" cy="4207567"/>
          </a:xfrm>
        </p:spPr>
        <p:txBody>
          <a:bodyPr anchor="t">
            <a:noAutofit/>
          </a:bodyPr>
          <a:lstStyle>
            <a:lvl1pPr>
              <a:spcBef>
                <a:spcPts val="400"/>
              </a:spcBef>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0D06D519-3A30-B9CA-ABD4-EBCF7F5D9A35}"/>
              </a:ext>
            </a:extLst>
          </p:cNvPr>
          <p:cNvSpPr>
            <a:spLocks noGrp="1"/>
          </p:cNvSpPr>
          <p:nvPr>
            <p:ph type="body" sz="quarter" idx="14"/>
          </p:nvPr>
        </p:nvSpPr>
        <p:spPr>
          <a:xfrm>
            <a:off x="5976409" y="1192742"/>
            <a:ext cx="4992158" cy="3048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3197952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umn(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E07BE-2E01-93C2-881C-035E1AEEA139}"/>
              </a:ext>
            </a:extLst>
          </p:cNvPr>
          <p:cNvSpPr>
            <a:spLocks noGrp="1"/>
          </p:cNvSpPr>
          <p:nvPr>
            <p:ph type="title"/>
          </p:nvPr>
        </p:nvSpPr>
        <p:spPr>
          <a:xfrm>
            <a:off x="6661428" y="619623"/>
            <a:ext cx="4307141" cy="1454419"/>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25844A2B-1547-1655-29B9-2804D5FE372A}"/>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C6814879-2CE9-2FEA-4087-F8FC1C8C0523}"/>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DEEB0609-9FA3-D912-5F69-9CD9658CA1C5}"/>
              </a:ext>
            </a:extLst>
          </p:cNvPr>
          <p:cNvSpPr>
            <a:spLocks noGrp="1"/>
          </p:cNvSpPr>
          <p:nvPr>
            <p:ph type="pic" sz="quarter" idx="12"/>
          </p:nvPr>
        </p:nvSpPr>
        <p:spPr>
          <a:xfrm>
            <a:off x="599017" y="619622"/>
            <a:ext cx="5618760" cy="5618757"/>
          </a:xfrm>
        </p:spPr>
        <p:txBody>
          <a:bodyPr/>
          <a:lstStyle/>
          <a:p>
            <a:endParaRPr lang="en-ID"/>
          </a:p>
        </p:txBody>
      </p:sp>
      <p:sp>
        <p:nvSpPr>
          <p:cNvPr id="8" name="Text Placeholder 7">
            <a:extLst>
              <a:ext uri="{FF2B5EF4-FFF2-40B4-BE49-F238E27FC236}">
                <a16:creationId xmlns:a16="http://schemas.microsoft.com/office/drawing/2014/main" id="{21A2439D-33F0-4626-5731-8FB5D5295A2D}"/>
              </a:ext>
            </a:extLst>
          </p:cNvPr>
          <p:cNvSpPr>
            <a:spLocks noGrp="1"/>
          </p:cNvSpPr>
          <p:nvPr>
            <p:ph type="body" sz="quarter" idx="13"/>
          </p:nvPr>
        </p:nvSpPr>
        <p:spPr>
          <a:xfrm>
            <a:off x="6661428" y="2852468"/>
            <a:ext cx="4307141" cy="3615950"/>
          </a:xfrm>
        </p:spPr>
        <p:txBody>
          <a:bodyPr>
            <a:noAutofit/>
          </a:bodyPr>
          <a:lstStyle/>
          <a:p>
            <a:pPr lvl="0"/>
            <a:r>
              <a:rPr lang="en-US" dirty="0"/>
              <a:t>Click to edit Master text styles</a:t>
            </a:r>
          </a:p>
        </p:txBody>
      </p:sp>
      <p:sp>
        <p:nvSpPr>
          <p:cNvPr id="7" name="Text Placeholder 6">
            <a:extLst>
              <a:ext uri="{FF2B5EF4-FFF2-40B4-BE49-F238E27FC236}">
                <a16:creationId xmlns:a16="http://schemas.microsoft.com/office/drawing/2014/main" id="{628F10DA-A583-C2C4-8665-598A6BCA8906}"/>
              </a:ext>
            </a:extLst>
          </p:cNvPr>
          <p:cNvSpPr>
            <a:spLocks noGrp="1"/>
          </p:cNvSpPr>
          <p:nvPr>
            <p:ph type="body" sz="quarter" idx="14"/>
          </p:nvPr>
        </p:nvSpPr>
        <p:spPr>
          <a:xfrm>
            <a:off x="6661150" y="2473325"/>
            <a:ext cx="4307417" cy="333375"/>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1137142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umn(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D8E67-9FD7-A8F8-75F6-2FF3CD0DE168}"/>
              </a:ext>
            </a:extLst>
          </p:cNvPr>
          <p:cNvSpPr>
            <a:spLocks noGrp="1"/>
          </p:cNvSpPr>
          <p:nvPr>
            <p:ph type="title"/>
          </p:nvPr>
        </p:nvSpPr>
        <p:spPr>
          <a:xfrm>
            <a:off x="599017" y="501649"/>
            <a:ext cx="10369550" cy="758604"/>
          </a:xfrm>
        </p:spPr>
        <p:txBody>
          <a:bodyPr anchor="t">
            <a:noAutofit/>
          </a:bodyPr>
          <a:lstStyle>
            <a:lvl1pPr algn="l">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E2EFFE8E-6F6C-1E23-79C9-808201616E4C}"/>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E4C39AAF-82A4-7672-8873-E691CE5C39F6}"/>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5" name="Picture Placeholder 5">
            <a:extLst>
              <a:ext uri="{FF2B5EF4-FFF2-40B4-BE49-F238E27FC236}">
                <a16:creationId xmlns:a16="http://schemas.microsoft.com/office/drawing/2014/main" id="{2550198D-18A3-B15D-CC93-17763FFE6A9B}"/>
              </a:ext>
            </a:extLst>
          </p:cNvPr>
          <p:cNvSpPr>
            <a:spLocks noGrp="1"/>
          </p:cNvSpPr>
          <p:nvPr>
            <p:ph type="pic" sz="quarter" idx="14"/>
          </p:nvPr>
        </p:nvSpPr>
        <p:spPr>
          <a:xfrm>
            <a:off x="599018" y="3233531"/>
            <a:ext cx="3122821" cy="3122820"/>
          </a:xfrm>
        </p:spPr>
        <p:txBody>
          <a:bodyPr/>
          <a:lstStyle/>
          <a:p>
            <a:endParaRPr lang="en-ID"/>
          </a:p>
        </p:txBody>
      </p:sp>
      <p:sp>
        <p:nvSpPr>
          <p:cNvPr id="6" name="Picture Placeholder 5">
            <a:extLst>
              <a:ext uri="{FF2B5EF4-FFF2-40B4-BE49-F238E27FC236}">
                <a16:creationId xmlns:a16="http://schemas.microsoft.com/office/drawing/2014/main" id="{1CE06D47-5795-E8A4-6688-63C0FCAB2B92}"/>
              </a:ext>
            </a:extLst>
          </p:cNvPr>
          <p:cNvSpPr>
            <a:spLocks noGrp="1"/>
          </p:cNvSpPr>
          <p:nvPr>
            <p:ph type="pic" sz="quarter" idx="15"/>
          </p:nvPr>
        </p:nvSpPr>
        <p:spPr>
          <a:xfrm>
            <a:off x="7845748" y="3233531"/>
            <a:ext cx="3122821" cy="3122820"/>
          </a:xfrm>
        </p:spPr>
        <p:txBody>
          <a:bodyPr/>
          <a:lstStyle/>
          <a:p>
            <a:endParaRPr lang="en-ID"/>
          </a:p>
        </p:txBody>
      </p:sp>
      <p:sp>
        <p:nvSpPr>
          <p:cNvPr id="7" name="Picture Placeholder 5">
            <a:extLst>
              <a:ext uri="{FF2B5EF4-FFF2-40B4-BE49-F238E27FC236}">
                <a16:creationId xmlns:a16="http://schemas.microsoft.com/office/drawing/2014/main" id="{BFB99BAA-F395-0232-ED1F-8AC6BA5C78B2}"/>
              </a:ext>
            </a:extLst>
          </p:cNvPr>
          <p:cNvSpPr>
            <a:spLocks noGrp="1"/>
          </p:cNvSpPr>
          <p:nvPr>
            <p:ph type="pic" sz="quarter" idx="16"/>
          </p:nvPr>
        </p:nvSpPr>
        <p:spPr>
          <a:xfrm>
            <a:off x="4222382" y="3233531"/>
            <a:ext cx="3122821" cy="3122820"/>
          </a:xfrm>
        </p:spPr>
        <p:txBody>
          <a:bodyPr/>
          <a:lstStyle/>
          <a:p>
            <a:endParaRPr lang="en-ID"/>
          </a:p>
        </p:txBody>
      </p:sp>
      <p:sp>
        <p:nvSpPr>
          <p:cNvPr id="8" name="Text Placeholder 7">
            <a:extLst>
              <a:ext uri="{FF2B5EF4-FFF2-40B4-BE49-F238E27FC236}">
                <a16:creationId xmlns:a16="http://schemas.microsoft.com/office/drawing/2014/main" id="{C10468B5-2B9D-DE53-3F2C-BA3EAD180D80}"/>
              </a:ext>
            </a:extLst>
          </p:cNvPr>
          <p:cNvSpPr>
            <a:spLocks noGrp="1"/>
          </p:cNvSpPr>
          <p:nvPr>
            <p:ph type="body" sz="quarter" idx="24"/>
          </p:nvPr>
        </p:nvSpPr>
        <p:spPr>
          <a:xfrm>
            <a:off x="599017" y="1702061"/>
            <a:ext cx="10369550" cy="1437600"/>
          </a:xfrm>
        </p:spPr>
        <p:txBody>
          <a:bodyPr>
            <a:noAutofit/>
          </a:bodyPr>
          <a:lstStyle/>
          <a:p>
            <a:pPr lvl="0"/>
            <a:r>
              <a:rPr lang="en-US" dirty="0"/>
              <a:t>Click to edit Master text styles</a:t>
            </a:r>
          </a:p>
        </p:txBody>
      </p:sp>
      <p:sp>
        <p:nvSpPr>
          <p:cNvPr id="11" name="Text Placeholder 9">
            <a:extLst>
              <a:ext uri="{FF2B5EF4-FFF2-40B4-BE49-F238E27FC236}">
                <a16:creationId xmlns:a16="http://schemas.microsoft.com/office/drawing/2014/main" id="{873FFC49-138F-7080-5BD9-31EBD6E5FA4D}"/>
              </a:ext>
            </a:extLst>
          </p:cNvPr>
          <p:cNvSpPr>
            <a:spLocks noGrp="1"/>
          </p:cNvSpPr>
          <p:nvPr>
            <p:ph type="body" sz="quarter" idx="25"/>
          </p:nvPr>
        </p:nvSpPr>
        <p:spPr>
          <a:xfrm>
            <a:off x="599017" y="1340909"/>
            <a:ext cx="10369550" cy="336000"/>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646854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93C320-879A-4077-AC88-32A88DB56C73}" type="datetimeFigureOut">
              <a:rPr lang="en-US" smtClean="0"/>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CC4251-FCDE-44EF-9191-DCAF131261F1}" type="slidenum">
              <a:rPr lang="en-US" smtClean="0"/>
              <a:t>‹#›</a:t>
            </a:fld>
            <a:endParaRPr lang="en-US"/>
          </a:p>
        </p:txBody>
      </p:sp>
    </p:spTree>
    <p:extLst>
      <p:ext uri="{BB962C8B-B14F-4D97-AF65-F5344CB8AC3E}">
        <p14:creationId xmlns:p14="http://schemas.microsoft.com/office/powerpoint/2010/main" val="26716661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lumn(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B309-9F80-5BE3-F82C-91733414C47B}"/>
              </a:ext>
            </a:extLst>
          </p:cNvPr>
          <p:cNvSpPr>
            <a:spLocks noGrp="1"/>
          </p:cNvSpPr>
          <p:nvPr>
            <p:ph type="title"/>
          </p:nvPr>
        </p:nvSpPr>
        <p:spPr>
          <a:xfrm>
            <a:off x="599018" y="3640484"/>
            <a:ext cx="3478419" cy="2809378"/>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21A27C05-E3B0-EFC4-2286-5860D4A1ACF4}"/>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0A33CF6B-04E5-9AB9-2466-0284576F0345}"/>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054F23F8-6331-43CC-E76A-052E46B77548}"/>
              </a:ext>
            </a:extLst>
          </p:cNvPr>
          <p:cNvSpPr>
            <a:spLocks noGrp="1"/>
          </p:cNvSpPr>
          <p:nvPr>
            <p:ph type="pic" sz="quarter" idx="12"/>
          </p:nvPr>
        </p:nvSpPr>
        <p:spPr>
          <a:xfrm>
            <a:off x="599017" y="619622"/>
            <a:ext cx="4994450" cy="2809378"/>
          </a:xfrm>
        </p:spPr>
        <p:txBody>
          <a:bodyPr/>
          <a:lstStyle/>
          <a:p>
            <a:endParaRPr lang="en-ID"/>
          </a:p>
        </p:txBody>
      </p:sp>
      <p:sp>
        <p:nvSpPr>
          <p:cNvPr id="10" name="Text Placeholder 9">
            <a:extLst>
              <a:ext uri="{FF2B5EF4-FFF2-40B4-BE49-F238E27FC236}">
                <a16:creationId xmlns:a16="http://schemas.microsoft.com/office/drawing/2014/main" id="{6411F901-3943-1C25-A696-666A0EBDBCB3}"/>
              </a:ext>
            </a:extLst>
          </p:cNvPr>
          <p:cNvSpPr>
            <a:spLocks noGrp="1"/>
          </p:cNvSpPr>
          <p:nvPr>
            <p:ph type="body" sz="quarter" idx="15"/>
          </p:nvPr>
        </p:nvSpPr>
        <p:spPr>
          <a:xfrm>
            <a:off x="4290380" y="4052712"/>
            <a:ext cx="6678187" cy="2398254"/>
          </a:xfrm>
        </p:spPr>
        <p:txBody>
          <a:bodyPr anchor="t" anchorCtr="0">
            <a:noAutofit/>
          </a:bodyPr>
          <a:lstStyle/>
          <a:p>
            <a:pPr lvl="0"/>
            <a:r>
              <a:rPr lang="en-US" dirty="0"/>
              <a:t>Click to edit Master text styles</a:t>
            </a:r>
          </a:p>
        </p:txBody>
      </p:sp>
      <p:sp>
        <p:nvSpPr>
          <p:cNvPr id="5" name="Picture Placeholder 5">
            <a:extLst>
              <a:ext uri="{FF2B5EF4-FFF2-40B4-BE49-F238E27FC236}">
                <a16:creationId xmlns:a16="http://schemas.microsoft.com/office/drawing/2014/main" id="{79263BE0-4D84-7BD4-D81B-B266C5C1C47B}"/>
              </a:ext>
            </a:extLst>
          </p:cNvPr>
          <p:cNvSpPr>
            <a:spLocks noGrp="1"/>
          </p:cNvSpPr>
          <p:nvPr>
            <p:ph type="pic" sz="quarter" idx="16"/>
          </p:nvPr>
        </p:nvSpPr>
        <p:spPr>
          <a:xfrm>
            <a:off x="5974118" y="619622"/>
            <a:ext cx="4994450" cy="2809378"/>
          </a:xfrm>
        </p:spPr>
        <p:txBody>
          <a:bodyPr/>
          <a:lstStyle/>
          <a:p>
            <a:endParaRPr lang="en-ID"/>
          </a:p>
        </p:txBody>
      </p:sp>
      <p:sp>
        <p:nvSpPr>
          <p:cNvPr id="8" name="Text Placeholder 7">
            <a:extLst>
              <a:ext uri="{FF2B5EF4-FFF2-40B4-BE49-F238E27FC236}">
                <a16:creationId xmlns:a16="http://schemas.microsoft.com/office/drawing/2014/main" id="{A6996222-F889-3352-0878-1D5998408AAE}"/>
              </a:ext>
            </a:extLst>
          </p:cNvPr>
          <p:cNvSpPr>
            <a:spLocks noGrp="1"/>
          </p:cNvSpPr>
          <p:nvPr>
            <p:ph type="body" sz="quarter" idx="17"/>
          </p:nvPr>
        </p:nvSpPr>
        <p:spPr>
          <a:xfrm>
            <a:off x="4289426" y="3640667"/>
            <a:ext cx="6679141" cy="343959"/>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21821366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2230F5-597C-3032-DF77-75747627AE3E}"/>
              </a:ext>
            </a:extLst>
          </p:cNvPr>
          <p:cNvSpPr/>
          <p:nvPr userDrawn="1"/>
        </p:nvSpPr>
        <p:spPr>
          <a:xfrm>
            <a:off x="4276033" y="2342507"/>
            <a:ext cx="6692533" cy="168821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sz="1200" dirty="0"/>
          </a:p>
        </p:txBody>
      </p:sp>
      <p:sp>
        <p:nvSpPr>
          <p:cNvPr id="2" name="Title 1">
            <a:extLst>
              <a:ext uri="{FF2B5EF4-FFF2-40B4-BE49-F238E27FC236}">
                <a16:creationId xmlns:a16="http://schemas.microsoft.com/office/drawing/2014/main" id="{CC5007C1-A2D2-F1A6-D730-4F0C404CBFDC}"/>
              </a:ext>
            </a:extLst>
          </p:cNvPr>
          <p:cNvSpPr>
            <a:spLocks noGrp="1"/>
          </p:cNvSpPr>
          <p:nvPr>
            <p:ph type="title"/>
          </p:nvPr>
        </p:nvSpPr>
        <p:spPr>
          <a:xfrm>
            <a:off x="4276036" y="619624"/>
            <a:ext cx="6692533" cy="1633247"/>
          </a:xfrm>
        </p:spPr>
        <p:txBody>
          <a:bodyPr anchor="t">
            <a:noAutofit/>
          </a:bodyPr>
          <a:lstStyle>
            <a:lvl1pPr algn="r">
              <a:defRPr/>
            </a:lvl1p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26CDCB85-C1AE-389B-180B-F0755C7558F6}"/>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D5CB6781-E0BB-8244-2B18-81C5A89ABE5A}"/>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6" name="Picture Placeholder 5">
            <a:extLst>
              <a:ext uri="{FF2B5EF4-FFF2-40B4-BE49-F238E27FC236}">
                <a16:creationId xmlns:a16="http://schemas.microsoft.com/office/drawing/2014/main" id="{313D6F03-414F-3442-0C5B-EC8851378160}"/>
              </a:ext>
            </a:extLst>
          </p:cNvPr>
          <p:cNvSpPr>
            <a:spLocks noGrp="1"/>
          </p:cNvSpPr>
          <p:nvPr>
            <p:ph type="pic" sz="quarter" idx="12"/>
          </p:nvPr>
        </p:nvSpPr>
        <p:spPr>
          <a:xfrm>
            <a:off x="599017" y="619622"/>
            <a:ext cx="3279453" cy="3279453"/>
          </a:xfrm>
        </p:spPr>
        <p:txBody>
          <a:bodyPr/>
          <a:lstStyle/>
          <a:p>
            <a:endParaRPr lang="en-ID"/>
          </a:p>
        </p:txBody>
      </p:sp>
      <p:sp>
        <p:nvSpPr>
          <p:cNvPr id="12" name="Picture Placeholder 5">
            <a:extLst>
              <a:ext uri="{FF2B5EF4-FFF2-40B4-BE49-F238E27FC236}">
                <a16:creationId xmlns:a16="http://schemas.microsoft.com/office/drawing/2014/main" id="{AB61BF6E-948C-4AEB-61A4-244B2DE03589}"/>
              </a:ext>
            </a:extLst>
          </p:cNvPr>
          <p:cNvSpPr>
            <a:spLocks noGrp="1"/>
          </p:cNvSpPr>
          <p:nvPr>
            <p:ph type="pic" sz="quarter" idx="14"/>
          </p:nvPr>
        </p:nvSpPr>
        <p:spPr>
          <a:xfrm>
            <a:off x="8690381" y="4212337"/>
            <a:ext cx="2278187" cy="2278187"/>
          </a:xfrm>
        </p:spPr>
        <p:txBody>
          <a:bodyPr/>
          <a:lstStyle/>
          <a:p>
            <a:endParaRPr lang="en-ID"/>
          </a:p>
        </p:txBody>
      </p:sp>
      <p:sp>
        <p:nvSpPr>
          <p:cNvPr id="14" name="Text Placeholder 13">
            <a:extLst>
              <a:ext uri="{FF2B5EF4-FFF2-40B4-BE49-F238E27FC236}">
                <a16:creationId xmlns:a16="http://schemas.microsoft.com/office/drawing/2014/main" id="{ADA50E1A-8491-728C-9FA7-3C2B65D8B098}"/>
              </a:ext>
            </a:extLst>
          </p:cNvPr>
          <p:cNvSpPr>
            <a:spLocks noGrp="1"/>
          </p:cNvSpPr>
          <p:nvPr>
            <p:ph type="body" sz="quarter" idx="15"/>
          </p:nvPr>
        </p:nvSpPr>
        <p:spPr>
          <a:xfrm>
            <a:off x="599017" y="4437088"/>
            <a:ext cx="7732183" cy="2053435"/>
          </a:xfrm>
        </p:spPr>
        <p:txBody>
          <a:bodyPr anchor="t" anchorCtr="0">
            <a:noAutofit/>
          </a:bodyPr>
          <a:lstStyle/>
          <a:p>
            <a:pPr lvl="0"/>
            <a:r>
              <a:rPr lang="en-US" dirty="0"/>
              <a:t>Click to edit Master text styles</a:t>
            </a:r>
          </a:p>
        </p:txBody>
      </p:sp>
      <p:sp>
        <p:nvSpPr>
          <p:cNvPr id="5" name="Text Placeholder 13">
            <a:extLst>
              <a:ext uri="{FF2B5EF4-FFF2-40B4-BE49-F238E27FC236}">
                <a16:creationId xmlns:a16="http://schemas.microsoft.com/office/drawing/2014/main" id="{AD539BA3-D11E-897F-CE18-588B0DC93D9C}"/>
              </a:ext>
            </a:extLst>
          </p:cNvPr>
          <p:cNvSpPr>
            <a:spLocks noGrp="1"/>
          </p:cNvSpPr>
          <p:nvPr>
            <p:ph type="body" sz="quarter" idx="16"/>
          </p:nvPr>
        </p:nvSpPr>
        <p:spPr>
          <a:xfrm>
            <a:off x="4276034" y="2647814"/>
            <a:ext cx="6692533" cy="1382909"/>
          </a:xfrm>
          <a:noFill/>
        </p:spPr>
        <p:txBody>
          <a:bodyPr lIns="90000" tIns="46800" rIns="90000" bIns="46800" anchor="t" anchorCtr="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9" name="Text Placeholder 8">
            <a:extLst>
              <a:ext uri="{FF2B5EF4-FFF2-40B4-BE49-F238E27FC236}">
                <a16:creationId xmlns:a16="http://schemas.microsoft.com/office/drawing/2014/main" id="{FB699D9A-0440-F623-A0B6-4C44724F540D}"/>
              </a:ext>
            </a:extLst>
          </p:cNvPr>
          <p:cNvSpPr>
            <a:spLocks noGrp="1"/>
          </p:cNvSpPr>
          <p:nvPr>
            <p:ph type="body" sz="quarter" idx="17" hasCustomPrompt="1"/>
          </p:nvPr>
        </p:nvSpPr>
        <p:spPr>
          <a:xfrm>
            <a:off x="599018" y="4210878"/>
            <a:ext cx="7732182" cy="221192"/>
          </a:xfrm>
        </p:spPr>
        <p:txBody>
          <a:bodyPr anchor="b">
            <a:noAutofit/>
          </a:bodyPr>
          <a:lstStyle>
            <a:lvl1pPr>
              <a:defRPr sz="1250" b="1"/>
            </a:lvl1pPr>
          </a:lstStyle>
          <a:p>
            <a:pPr lvl="0"/>
            <a:r>
              <a:rPr lang="en-US" dirty="0"/>
              <a:t>Click to edit master text styles</a:t>
            </a:r>
          </a:p>
        </p:txBody>
      </p:sp>
      <p:sp>
        <p:nvSpPr>
          <p:cNvPr id="11" name="Text Placeholder 8">
            <a:extLst>
              <a:ext uri="{FF2B5EF4-FFF2-40B4-BE49-F238E27FC236}">
                <a16:creationId xmlns:a16="http://schemas.microsoft.com/office/drawing/2014/main" id="{F05BCCAA-A432-8B61-761B-D9FE1F32AED7}"/>
              </a:ext>
            </a:extLst>
          </p:cNvPr>
          <p:cNvSpPr>
            <a:spLocks noGrp="1"/>
          </p:cNvSpPr>
          <p:nvPr>
            <p:ph type="body" sz="quarter" idx="19" hasCustomPrompt="1"/>
          </p:nvPr>
        </p:nvSpPr>
        <p:spPr>
          <a:xfrm>
            <a:off x="4276034" y="2342507"/>
            <a:ext cx="6692533" cy="300289"/>
          </a:xfrm>
        </p:spPr>
        <p:txBody>
          <a:bodyPr anchor="b">
            <a:noAutofit/>
          </a:bodyPr>
          <a:lstStyle>
            <a:lvl1pPr>
              <a:defRPr sz="125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207277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olumns(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4419B-0A7A-D6A9-278B-3CB3F6B13C8C}"/>
              </a:ext>
            </a:extLst>
          </p:cNvPr>
          <p:cNvSpPr>
            <a:spLocks noGrp="1"/>
          </p:cNvSpPr>
          <p:nvPr>
            <p:ph type="title"/>
          </p:nvPr>
        </p:nvSpPr>
        <p:spPr>
          <a:xfrm>
            <a:off x="6519860" y="619622"/>
            <a:ext cx="4448707" cy="1968969"/>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F2475DCC-A5DC-45EE-5280-E6AF55C5FBDB}"/>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24554E76-F34B-95F8-FD2E-0312C265AECF}"/>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5" name="Picture Placeholder 6">
            <a:extLst>
              <a:ext uri="{FF2B5EF4-FFF2-40B4-BE49-F238E27FC236}">
                <a16:creationId xmlns:a16="http://schemas.microsoft.com/office/drawing/2014/main" id="{FD592EB7-0888-4601-189D-47D758F2EA24}"/>
              </a:ext>
            </a:extLst>
          </p:cNvPr>
          <p:cNvSpPr>
            <a:spLocks noGrp="1"/>
          </p:cNvSpPr>
          <p:nvPr>
            <p:ph type="pic" sz="quarter" idx="12"/>
          </p:nvPr>
        </p:nvSpPr>
        <p:spPr>
          <a:xfrm>
            <a:off x="0" y="0"/>
            <a:ext cx="5783792" cy="3855843"/>
          </a:xfrm>
        </p:spPr>
      </p:sp>
      <p:sp>
        <p:nvSpPr>
          <p:cNvPr id="7" name="Text Placeholder 7">
            <a:extLst>
              <a:ext uri="{FF2B5EF4-FFF2-40B4-BE49-F238E27FC236}">
                <a16:creationId xmlns:a16="http://schemas.microsoft.com/office/drawing/2014/main" id="{D5089FCE-DB18-D776-A8F9-8E69AD01AAD4}"/>
              </a:ext>
            </a:extLst>
          </p:cNvPr>
          <p:cNvSpPr>
            <a:spLocks noGrp="1"/>
          </p:cNvSpPr>
          <p:nvPr>
            <p:ph type="body" sz="quarter" idx="23"/>
          </p:nvPr>
        </p:nvSpPr>
        <p:spPr>
          <a:xfrm>
            <a:off x="599017" y="4596384"/>
            <a:ext cx="5184775" cy="1849257"/>
          </a:xfrm>
        </p:spPr>
        <p:txBody>
          <a:bodyPr>
            <a:noAutofit/>
          </a:bodyPr>
          <a:lstStyle>
            <a:lvl1pPr>
              <a:defRPr>
                <a:latin typeface="+mn-lt"/>
                <a:ea typeface="Cascadia Mono SemiBold" panose="020B0609020000020004" pitchFamily="49" charset="0"/>
                <a:cs typeface="Cascadia Mono SemiBold" panose="020B0609020000020004" pitchFamily="49" charset="0"/>
              </a:defRPr>
            </a:lvl1pPr>
            <a:lvl2pPr>
              <a:defRPr>
                <a:latin typeface="Cascadia Mono SemiBold" panose="020B0609020000020004" pitchFamily="49" charset="0"/>
                <a:ea typeface="Cascadia Mono SemiBold" panose="020B0609020000020004" pitchFamily="49" charset="0"/>
                <a:cs typeface="Cascadia Mono SemiBold" panose="020B0609020000020004" pitchFamily="49" charset="0"/>
              </a:defRPr>
            </a:lvl2pPr>
            <a:lvl3pPr>
              <a:defRPr>
                <a:latin typeface="Cascadia Mono SemiBold" panose="020B0609020000020004" pitchFamily="49" charset="0"/>
                <a:ea typeface="Cascadia Mono SemiBold" panose="020B0609020000020004" pitchFamily="49" charset="0"/>
                <a:cs typeface="Cascadia Mono SemiBold" panose="020B0609020000020004" pitchFamily="49" charset="0"/>
              </a:defRPr>
            </a:lvl3pPr>
            <a:lvl4pPr>
              <a:defRPr>
                <a:latin typeface="Cascadia Mono SemiBold" panose="020B0609020000020004" pitchFamily="49" charset="0"/>
                <a:ea typeface="Cascadia Mono SemiBold" panose="020B0609020000020004" pitchFamily="49" charset="0"/>
                <a:cs typeface="Cascadia Mono SemiBold" panose="020B0609020000020004" pitchFamily="49" charset="0"/>
              </a:defRPr>
            </a:lvl4pPr>
            <a:lvl5pPr>
              <a:defRPr>
                <a:latin typeface="Cascadia Mono SemiBold" panose="020B0609020000020004" pitchFamily="49" charset="0"/>
                <a:ea typeface="Cascadia Mono SemiBold" panose="020B0609020000020004" pitchFamily="49" charset="0"/>
                <a:cs typeface="Cascadia Mono SemiBold" panose="020B0609020000020004" pitchFamily="49"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50477A3C-2108-3003-027C-E88B14294EA0}"/>
              </a:ext>
            </a:extLst>
          </p:cNvPr>
          <p:cNvSpPr>
            <a:spLocks noGrp="1"/>
          </p:cNvSpPr>
          <p:nvPr>
            <p:ph type="body" sz="quarter" idx="24"/>
          </p:nvPr>
        </p:nvSpPr>
        <p:spPr>
          <a:xfrm>
            <a:off x="6519862" y="3429000"/>
            <a:ext cx="4448706" cy="2809377"/>
          </a:xfrm>
        </p:spPr>
        <p:txBody>
          <a:bodyPr>
            <a:noAutofit/>
          </a:bodyPr>
          <a:lstStyle/>
          <a:p>
            <a:pPr lvl="0"/>
            <a:r>
              <a:rPr lang="en-US" dirty="0"/>
              <a:t>Click to edit Master text styles</a:t>
            </a:r>
          </a:p>
        </p:txBody>
      </p:sp>
      <p:sp>
        <p:nvSpPr>
          <p:cNvPr id="8" name="Text Placeholder 7">
            <a:extLst>
              <a:ext uri="{FF2B5EF4-FFF2-40B4-BE49-F238E27FC236}">
                <a16:creationId xmlns:a16="http://schemas.microsoft.com/office/drawing/2014/main" id="{A91A7CC4-3079-7DF7-C21C-DE6408BF46EF}"/>
              </a:ext>
            </a:extLst>
          </p:cNvPr>
          <p:cNvSpPr>
            <a:spLocks noGrp="1"/>
          </p:cNvSpPr>
          <p:nvPr>
            <p:ph type="body" sz="quarter" idx="25"/>
          </p:nvPr>
        </p:nvSpPr>
        <p:spPr>
          <a:xfrm>
            <a:off x="600076" y="4121150"/>
            <a:ext cx="5183717" cy="402167"/>
          </a:xfrm>
        </p:spPr>
        <p:txBody>
          <a:bodyPr anchor="b">
            <a:noAutofit/>
          </a:bodyPr>
          <a:lstStyle>
            <a:lvl1pPr>
              <a:defRPr sz="1250" b="1"/>
            </a:lvl1pPr>
          </a:lstStyle>
          <a:p>
            <a:pPr lvl="0"/>
            <a:r>
              <a:rPr lang="en-US" dirty="0"/>
              <a:t>Click to edit Master text styles</a:t>
            </a:r>
          </a:p>
        </p:txBody>
      </p:sp>
      <p:sp>
        <p:nvSpPr>
          <p:cNvPr id="11" name="Text Placeholder 10">
            <a:extLst>
              <a:ext uri="{FF2B5EF4-FFF2-40B4-BE49-F238E27FC236}">
                <a16:creationId xmlns:a16="http://schemas.microsoft.com/office/drawing/2014/main" id="{E4628143-A333-8CBE-65C0-7C44565BD906}"/>
              </a:ext>
            </a:extLst>
          </p:cNvPr>
          <p:cNvSpPr>
            <a:spLocks noGrp="1"/>
          </p:cNvSpPr>
          <p:nvPr>
            <p:ph type="body" sz="quarter" idx="26"/>
          </p:nvPr>
        </p:nvSpPr>
        <p:spPr>
          <a:xfrm>
            <a:off x="6519860" y="3075517"/>
            <a:ext cx="4448707" cy="286809"/>
          </a:xfrm>
        </p:spPr>
        <p:txBody>
          <a:bodyPr anchor="b">
            <a:noAutofit/>
          </a:bodyPr>
          <a:lstStyle>
            <a:lvl1pPr>
              <a:defRPr sz="1250" b="1"/>
            </a:lvl1pPr>
          </a:lstStyle>
          <a:p>
            <a:pPr lvl="0"/>
            <a:r>
              <a:rPr lang="en-US" dirty="0"/>
              <a:t>Click to edit Master text styles</a:t>
            </a:r>
          </a:p>
        </p:txBody>
      </p:sp>
    </p:spTree>
    <p:extLst>
      <p:ext uri="{BB962C8B-B14F-4D97-AF65-F5344CB8AC3E}">
        <p14:creationId xmlns:p14="http://schemas.microsoft.com/office/powerpoint/2010/main" val="38732457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442312-9E63-3A81-2CB4-8F85F5C2CD49}"/>
              </a:ext>
            </a:extLst>
          </p:cNvPr>
          <p:cNvSpPr/>
          <p:nvPr userDrawn="1"/>
        </p:nvSpPr>
        <p:spPr>
          <a:xfrm>
            <a:off x="0" y="1945185"/>
            <a:ext cx="3878469" cy="491281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200"/>
          </a:p>
        </p:txBody>
      </p:sp>
      <p:sp>
        <p:nvSpPr>
          <p:cNvPr id="2" name="Title 1">
            <a:extLst>
              <a:ext uri="{FF2B5EF4-FFF2-40B4-BE49-F238E27FC236}">
                <a16:creationId xmlns:a16="http://schemas.microsoft.com/office/drawing/2014/main" id="{D270176E-FDDF-30CB-EB74-A75B39D053B0}"/>
              </a:ext>
            </a:extLst>
          </p:cNvPr>
          <p:cNvSpPr>
            <a:spLocks noGrp="1"/>
          </p:cNvSpPr>
          <p:nvPr>
            <p:ph type="title"/>
          </p:nvPr>
        </p:nvSpPr>
        <p:spPr>
          <a:xfrm>
            <a:off x="599017" y="629587"/>
            <a:ext cx="10369550" cy="1197627"/>
          </a:xfrm>
        </p:spPr>
        <p:txBody>
          <a:bodyPr anchor="t">
            <a:noAutofit/>
          </a:bodyPr>
          <a:lstStyle/>
          <a:p>
            <a:r>
              <a:rPr lang="en-US" dirty="0"/>
              <a:t>Click to edit Master title style</a:t>
            </a:r>
            <a:endParaRPr lang="en-ID" dirty="0"/>
          </a:p>
        </p:txBody>
      </p:sp>
      <p:sp>
        <p:nvSpPr>
          <p:cNvPr id="3" name="Footer Placeholder 2">
            <a:extLst>
              <a:ext uri="{FF2B5EF4-FFF2-40B4-BE49-F238E27FC236}">
                <a16:creationId xmlns:a16="http://schemas.microsoft.com/office/drawing/2014/main" id="{55C0C34D-8F75-41B3-4243-E45FBD015BCA}"/>
              </a:ext>
            </a:extLst>
          </p:cNvPr>
          <p:cNvSpPr>
            <a:spLocks noGrp="1"/>
          </p:cNvSpPr>
          <p:nvPr>
            <p:ph type="ftr" sz="quarter" idx="10"/>
          </p:nvPr>
        </p:nvSpPr>
        <p:spPr/>
        <p:txBody>
          <a:bodyPr/>
          <a:lstStyle/>
          <a:p>
            <a:r>
              <a:rPr lang="en-ID" dirty="0"/>
              <a:t>PRESENTATION TITLE</a:t>
            </a:r>
          </a:p>
        </p:txBody>
      </p:sp>
      <p:sp>
        <p:nvSpPr>
          <p:cNvPr id="4" name="Slide Number Placeholder 3">
            <a:extLst>
              <a:ext uri="{FF2B5EF4-FFF2-40B4-BE49-F238E27FC236}">
                <a16:creationId xmlns:a16="http://schemas.microsoft.com/office/drawing/2014/main" id="{84A13D18-EF04-D403-494B-02A03A28BC5B}"/>
              </a:ext>
            </a:extLst>
          </p:cNvPr>
          <p:cNvSpPr>
            <a:spLocks noGrp="1"/>
          </p:cNvSpPr>
          <p:nvPr>
            <p:ph type="sldNum" sz="quarter" idx="11"/>
          </p:nvPr>
        </p:nvSpPr>
        <p:spPr/>
        <p:txBody>
          <a:bodyPr/>
          <a:lstStyle/>
          <a:p>
            <a:fld id="{CF6F24BE-8BEB-403A-BDCC-38E201D0662D}" type="slidenum">
              <a:rPr lang="en-ID" smtClean="0"/>
              <a:pPr/>
              <a:t>‹#›</a:t>
            </a:fld>
            <a:endParaRPr lang="en-ID"/>
          </a:p>
        </p:txBody>
      </p:sp>
      <p:sp>
        <p:nvSpPr>
          <p:cNvPr id="11" name="Text Placeholder 10">
            <a:extLst>
              <a:ext uri="{FF2B5EF4-FFF2-40B4-BE49-F238E27FC236}">
                <a16:creationId xmlns:a16="http://schemas.microsoft.com/office/drawing/2014/main" id="{5A0E6078-78A1-619C-E7B0-63DBC649FF44}"/>
              </a:ext>
            </a:extLst>
          </p:cNvPr>
          <p:cNvSpPr>
            <a:spLocks noGrp="1"/>
          </p:cNvSpPr>
          <p:nvPr>
            <p:ph type="body" sz="quarter" idx="13"/>
          </p:nvPr>
        </p:nvSpPr>
        <p:spPr>
          <a:xfrm>
            <a:off x="599017" y="2688236"/>
            <a:ext cx="2702983" cy="3668115"/>
          </a:xfr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2" name="Text Placeholder 10">
            <a:extLst>
              <a:ext uri="{FF2B5EF4-FFF2-40B4-BE49-F238E27FC236}">
                <a16:creationId xmlns:a16="http://schemas.microsoft.com/office/drawing/2014/main" id="{33E87E0F-2528-3A8B-F312-9C9235E58689}"/>
              </a:ext>
            </a:extLst>
          </p:cNvPr>
          <p:cNvSpPr>
            <a:spLocks noGrp="1"/>
          </p:cNvSpPr>
          <p:nvPr>
            <p:ph type="body" sz="quarter" idx="14"/>
          </p:nvPr>
        </p:nvSpPr>
        <p:spPr>
          <a:xfrm>
            <a:off x="4406810" y="2688236"/>
            <a:ext cx="2850043" cy="3668117"/>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AFC7124D-DD4E-EC8C-E7C5-E61FED507E5E}"/>
              </a:ext>
            </a:extLst>
          </p:cNvPr>
          <p:cNvSpPr>
            <a:spLocks noGrp="1"/>
          </p:cNvSpPr>
          <p:nvPr>
            <p:ph type="body" sz="quarter" idx="16"/>
          </p:nvPr>
        </p:nvSpPr>
        <p:spPr>
          <a:xfrm>
            <a:off x="600075" y="2238376"/>
            <a:ext cx="2708275" cy="370417"/>
          </a:xfrm>
        </p:spPr>
        <p:txBody>
          <a:bodyPr>
            <a:noAutofit/>
          </a:bodyPr>
          <a:lstStyle>
            <a:lvl1pPr>
              <a:defRPr sz="1250" b="1" i="0">
                <a:solidFill>
                  <a:schemeClr val="bg1"/>
                </a:solidFill>
              </a:defRPr>
            </a:lvl1pPr>
          </a:lstStyle>
          <a:p>
            <a:pPr lvl="0"/>
            <a:r>
              <a:rPr lang="en-US" dirty="0"/>
              <a:t>Click to edit Master text styles</a:t>
            </a:r>
          </a:p>
        </p:txBody>
      </p:sp>
      <p:sp>
        <p:nvSpPr>
          <p:cNvPr id="8" name="Text Placeholder 6">
            <a:extLst>
              <a:ext uri="{FF2B5EF4-FFF2-40B4-BE49-F238E27FC236}">
                <a16:creationId xmlns:a16="http://schemas.microsoft.com/office/drawing/2014/main" id="{A080B0E0-EDE6-D1DA-96BC-3A304EF16614}"/>
              </a:ext>
            </a:extLst>
          </p:cNvPr>
          <p:cNvSpPr>
            <a:spLocks noGrp="1"/>
          </p:cNvSpPr>
          <p:nvPr>
            <p:ph type="body" sz="quarter" idx="17"/>
          </p:nvPr>
        </p:nvSpPr>
        <p:spPr>
          <a:xfrm>
            <a:off x="4406810" y="2238376"/>
            <a:ext cx="2850042" cy="370417"/>
          </a:xfrm>
        </p:spPr>
        <p:txBody>
          <a:bodyPr>
            <a:noAutofit/>
          </a:bodyPr>
          <a:lstStyle>
            <a:lvl1pPr>
              <a:defRPr sz="1250" b="1">
                <a:solidFill>
                  <a:schemeClr val="tx1"/>
                </a:solidFill>
              </a:defRPr>
            </a:lvl1pPr>
          </a:lstStyle>
          <a:p>
            <a:pPr lvl="0"/>
            <a:r>
              <a:rPr lang="en-US" dirty="0"/>
              <a:t>Click to edit Master text styles</a:t>
            </a:r>
          </a:p>
        </p:txBody>
      </p:sp>
      <p:sp>
        <p:nvSpPr>
          <p:cNvPr id="10" name="Text Placeholder 6">
            <a:extLst>
              <a:ext uri="{FF2B5EF4-FFF2-40B4-BE49-F238E27FC236}">
                <a16:creationId xmlns:a16="http://schemas.microsoft.com/office/drawing/2014/main" id="{859FAC71-85AD-024C-725C-D69E0CED99CD}"/>
              </a:ext>
            </a:extLst>
          </p:cNvPr>
          <p:cNvSpPr>
            <a:spLocks noGrp="1"/>
          </p:cNvSpPr>
          <p:nvPr>
            <p:ph type="body" sz="quarter" idx="18"/>
          </p:nvPr>
        </p:nvSpPr>
        <p:spPr>
          <a:xfrm>
            <a:off x="8118525" y="2238375"/>
            <a:ext cx="2850042" cy="370417"/>
          </a:xfrm>
        </p:spPr>
        <p:txBody>
          <a:bodyPr>
            <a:noAutofit/>
          </a:bodyPr>
          <a:lstStyle>
            <a:lvl1pPr>
              <a:defRPr sz="1250" b="1">
                <a:solidFill>
                  <a:schemeClr val="tx1"/>
                </a:solidFill>
              </a:defRPr>
            </a:lvl1pPr>
          </a:lstStyle>
          <a:p>
            <a:pPr lvl="0"/>
            <a:r>
              <a:rPr lang="en-US" dirty="0"/>
              <a:t>Click to edit Master text styles</a:t>
            </a:r>
          </a:p>
        </p:txBody>
      </p:sp>
      <p:sp>
        <p:nvSpPr>
          <p:cNvPr id="13" name="Text Placeholder 10">
            <a:extLst>
              <a:ext uri="{FF2B5EF4-FFF2-40B4-BE49-F238E27FC236}">
                <a16:creationId xmlns:a16="http://schemas.microsoft.com/office/drawing/2014/main" id="{FE6D3C3B-EB21-AFF3-AC51-E227BB698DFC}"/>
              </a:ext>
            </a:extLst>
          </p:cNvPr>
          <p:cNvSpPr>
            <a:spLocks noGrp="1"/>
          </p:cNvSpPr>
          <p:nvPr>
            <p:ph type="body" sz="quarter" idx="19"/>
          </p:nvPr>
        </p:nvSpPr>
        <p:spPr>
          <a:xfrm>
            <a:off x="8118524" y="2688236"/>
            <a:ext cx="2850043" cy="3668117"/>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96566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har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A556A-4C4F-4323-BBD6-CDF3030D446D}"/>
              </a:ext>
            </a:extLst>
          </p:cNvPr>
          <p:cNvSpPr>
            <a:spLocks noGrp="1"/>
          </p:cNvSpPr>
          <p:nvPr>
            <p:ph type="title"/>
          </p:nvPr>
        </p:nvSpPr>
        <p:spPr>
          <a:xfrm>
            <a:off x="599017" y="619624"/>
            <a:ext cx="10369550" cy="960000"/>
          </a:xfrm>
        </p:spPr>
        <p:txBody>
          <a:bodyPr anchor="t"/>
          <a:lstStyle/>
          <a:p>
            <a:r>
              <a:rPr lang="en-US" dirty="0"/>
              <a:t>Click to edit Master title style</a:t>
            </a:r>
            <a:endParaRPr lang="en-UZ" dirty="0"/>
          </a:p>
        </p:txBody>
      </p:sp>
      <p:sp>
        <p:nvSpPr>
          <p:cNvPr id="3" name="Footer Placeholder 2">
            <a:extLst>
              <a:ext uri="{FF2B5EF4-FFF2-40B4-BE49-F238E27FC236}">
                <a16:creationId xmlns:a16="http://schemas.microsoft.com/office/drawing/2014/main" id="{838D52A2-22C1-5391-6B70-150432196B6A}"/>
              </a:ext>
            </a:extLst>
          </p:cNvPr>
          <p:cNvSpPr>
            <a:spLocks noGrp="1"/>
          </p:cNvSpPr>
          <p:nvPr>
            <p:ph type="ftr" sz="quarter" idx="10"/>
          </p:nvPr>
        </p:nvSpPr>
        <p:spPr/>
        <p:txBody>
          <a:bodyPr/>
          <a:lstStyle/>
          <a:p>
            <a:r>
              <a:rPr lang="en-ID"/>
              <a:t>PUNCA BRAND STRATEGY</a:t>
            </a:r>
            <a:endParaRPr lang="en-ID" dirty="0"/>
          </a:p>
        </p:txBody>
      </p:sp>
      <p:sp>
        <p:nvSpPr>
          <p:cNvPr id="4" name="Slide Number Placeholder 3">
            <a:extLst>
              <a:ext uri="{FF2B5EF4-FFF2-40B4-BE49-F238E27FC236}">
                <a16:creationId xmlns:a16="http://schemas.microsoft.com/office/drawing/2014/main" id="{E0205432-AB6B-FF89-CB0C-1C4E6B4A20F2}"/>
              </a:ext>
            </a:extLst>
          </p:cNvPr>
          <p:cNvSpPr>
            <a:spLocks noGrp="1"/>
          </p:cNvSpPr>
          <p:nvPr>
            <p:ph type="sldNum" sz="quarter" idx="11"/>
          </p:nvPr>
        </p:nvSpPr>
        <p:spPr/>
        <p:txBody>
          <a:bodyPr/>
          <a:lstStyle/>
          <a:p>
            <a:fld id="{CF6F24BE-8BEB-403A-BDCC-38E201D0662D}" type="slidenum">
              <a:rPr lang="en-ID" smtClean="0"/>
              <a:pPr/>
              <a:t>‹#›</a:t>
            </a:fld>
            <a:endParaRPr lang="en-ID" dirty="0"/>
          </a:p>
        </p:txBody>
      </p:sp>
      <p:sp>
        <p:nvSpPr>
          <p:cNvPr id="5" name="Chart Placeholder 22">
            <a:extLst>
              <a:ext uri="{FF2B5EF4-FFF2-40B4-BE49-F238E27FC236}">
                <a16:creationId xmlns:a16="http://schemas.microsoft.com/office/drawing/2014/main" id="{7B768053-ECBB-DC91-DCF1-5640D1A23588}"/>
              </a:ext>
            </a:extLst>
          </p:cNvPr>
          <p:cNvSpPr>
            <a:spLocks noGrp="1"/>
          </p:cNvSpPr>
          <p:nvPr>
            <p:ph type="chart" sz="quarter" idx="26"/>
          </p:nvPr>
        </p:nvSpPr>
        <p:spPr>
          <a:xfrm>
            <a:off x="1200000" y="1738097"/>
            <a:ext cx="2037784" cy="1684283"/>
          </a:xfrm>
        </p:spPr>
        <p:txBody>
          <a:bodyPr/>
          <a:lstStyle/>
          <a:p>
            <a:endParaRPr lang="en-US" dirty="0"/>
          </a:p>
        </p:txBody>
      </p:sp>
      <p:sp>
        <p:nvSpPr>
          <p:cNvPr id="6" name="Chart Placeholder 22">
            <a:extLst>
              <a:ext uri="{FF2B5EF4-FFF2-40B4-BE49-F238E27FC236}">
                <a16:creationId xmlns:a16="http://schemas.microsoft.com/office/drawing/2014/main" id="{FA52F9D6-8DEF-B87B-34AA-6F17C7D862E0}"/>
              </a:ext>
            </a:extLst>
          </p:cNvPr>
          <p:cNvSpPr>
            <a:spLocks noGrp="1"/>
          </p:cNvSpPr>
          <p:nvPr>
            <p:ph type="chart" sz="quarter" idx="27"/>
          </p:nvPr>
        </p:nvSpPr>
        <p:spPr>
          <a:xfrm>
            <a:off x="8400000" y="1734057"/>
            <a:ext cx="2037784" cy="1684283"/>
          </a:xfrm>
        </p:spPr>
        <p:txBody>
          <a:bodyPr/>
          <a:lstStyle/>
          <a:p>
            <a:endParaRPr lang="en-US" dirty="0"/>
          </a:p>
        </p:txBody>
      </p:sp>
      <p:sp>
        <p:nvSpPr>
          <p:cNvPr id="7" name="Text Placeholder 10">
            <a:extLst>
              <a:ext uri="{FF2B5EF4-FFF2-40B4-BE49-F238E27FC236}">
                <a16:creationId xmlns:a16="http://schemas.microsoft.com/office/drawing/2014/main" id="{9C07B785-A4DF-D4B6-92D0-2E8E22C60891}"/>
              </a:ext>
            </a:extLst>
          </p:cNvPr>
          <p:cNvSpPr>
            <a:spLocks noGrp="1"/>
          </p:cNvSpPr>
          <p:nvPr>
            <p:ph type="body" sz="quarter" idx="20"/>
          </p:nvPr>
        </p:nvSpPr>
        <p:spPr>
          <a:xfrm>
            <a:off x="1018893" y="3508020"/>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8" name="Picture Placeholder 8">
            <a:extLst>
              <a:ext uri="{FF2B5EF4-FFF2-40B4-BE49-F238E27FC236}">
                <a16:creationId xmlns:a16="http://schemas.microsoft.com/office/drawing/2014/main" id="{078ACDE8-BCBA-A408-727B-966ACE397763}"/>
              </a:ext>
            </a:extLst>
          </p:cNvPr>
          <p:cNvSpPr>
            <a:spLocks noGrp="1"/>
          </p:cNvSpPr>
          <p:nvPr>
            <p:ph type="pic" sz="quarter" idx="28"/>
          </p:nvPr>
        </p:nvSpPr>
        <p:spPr>
          <a:xfrm>
            <a:off x="4620552" y="1711315"/>
            <a:ext cx="2400000" cy="4802400"/>
          </a:xfrm>
        </p:spPr>
        <p:txBody>
          <a:bodyPr/>
          <a:lstStyle/>
          <a:p>
            <a:endParaRPr lang="en-UZ"/>
          </a:p>
        </p:txBody>
      </p:sp>
      <p:sp>
        <p:nvSpPr>
          <p:cNvPr id="9" name="Text Placeholder 10">
            <a:extLst>
              <a:ext uri="{FF2B5EF4-FFF2-40B4-BE49-F238E27FC236}">
                <a16:creationId xmlns:a16="http://schemas.microsoft.com/office/drawing/2014/main" id="{A9011876-5E78-CB58-BABC-A39746BBB653}"/>
              </a:ext>
            </a:extLst>
          </p:cNvPr>
          <p:cNvSpPr>
            <a:spLocks noGrp="1"/>
          </p:cNvSpPr>
          <p:nvPr>
            <p:ph type="body" sz="quarter" idx="29"/>
          </p:nvPr>
        </p:nvSpPr>
        <p:spPr>
          <a:xfrm>
            <a:off x="1031381" y="4112515"/>
            <a:ext cx="2402400" cy="2402400"/>
          </a:xfrm>
        </p:spPr>
        <p:txBody>
          <a:bodyPr/>
          <a:lstStyle/>
          <a:p>
            <a:pPr lvl="0"/>
            <a:r>
              <a:rPr lang="en-US" dirty="0"/>
              <a:t>Click to edit Master text styles</a:t>
            </a:r>
          </a:p>
        </p:txBody>
      </p:sp>
      <p:sp>
        <p:nvSpPr>
          <p:cNvPr id="10" name="Text Placeholder 10">
            <a:extLst>
              <a:ext uri="{FF2B5EF4-FFF2-40B4-BE49-F238E27FC236}">
                <a16:creationId xmlns:a16="http://schemas.microsoft.com/office/drawing/2014/main" id="{0F6B691D-F71E-358C-29A5-C67135B73237}"/>
              </a:ext>
            </a:extLst>
          </p:cNvPr>
          <p:cNvSpPr>
            <a:spLocks noGrp="1"/>
          </p:cNvSpPr>
          <p:nvPr>
            <p:ph type="body" sz="quarter" idx="30"/>
          </p:nvPr>
        </p:nvSpPr>
        <p:spPr>
          <a:xfrm>
            <a:off x="8219813" y="3508020"/>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1" name="Text Placeholder 10">
            <a:extLst>
              <a:ext uri="{FF2B5EF4-FFF2-40B4-BE49-F238E27FC236}">
                <a16:creationId xmlns:a16="http://schemas.microsoft.com/office/drawing/2014/main" id="{945C4FD2-9C3E-3AF6-FC72-5146F341D840}"/>
              </a:ext>
            </a:extLst>
          </p:cNvPr>
          <p:cNvSpPr>
            <a:spLocks noGrp="1"/>
          </p:cNvSpPr>
          <p:nvPr>
            <p:ph type="body" sz="quarter" idx="31"/>
          </p:nvPr>
        </p:nvSpPr>
        <p:spPr>
          <a:xfrm>
            <a:off x="8207323" y="4112515"/>
            <a:ext cx="2402400" cy="2402400"/>
          </a:xfrm>
        </p:spPr>
        <p:txBody>
          <a:bodyPr/>
          <a:lstStyle/>
          <a:p>
            <a:pPr lvl="0"/>
            <a:r>
              <a:rPr lang="en-US" dirty="0"/>
              <a:t>Click to edit Master text styles</a:t>
            </a:r>
          </a:p>
        </p:txBody>
      </p:sp>
    </p:spTree>
    <p:extLst>
      <p:ext uri="{BB962C8B-B14F-4D97-AF65-F5344CB8AC3E}">
        <p14:creationId xmlns:p14="http://schemas.microsoft.com/office/powerpoint/2010/main" val="8160386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har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A556A-4C4F-4323-BBD6-CDF3030D446D}"/>
              </a:ext>
            </a:extLst>
          </p:cNvPr>
          <p:cNvSpPr>
            <a:spLocks noGrp="1"/>
          </p:cNvSpPr>
          <p:nvPr>
            <p:ph type="title"/>
          </p:nvPr>
        </p:nvSpPr>
        <p:spPr>
          <a:xfrm>
            <a:off x="599017" y="619624"/>
            <a:ext cx="10369550" cy="960000"/>
          </a:xfrm>
        </p:spPr>
        <p:txBody>
          <a:bodyPr anchor="t"/>
          <a:lstStyle/>
          <a:p>
            <a:r>
              <a:rPr lang="en-US" dirty="0"/>
              <a:t>Click to edit Master title style</a:t>
            </a:r>
            <a:endParaRPr lang="en-UZ" dirty="0"/>
          </a:p>
        </p:txBody>
      </p:sp>
      <p:sp>
        <p:nvSpPr>
          <p:cNvPr id="3" name="Footer Placeholder 2">
            <a:extLst>
              <a:ext uri="{FF2B5EF4-FFF2-40B4-BE49-F238E27FC236}">
                <a16:creationId xmlns:a16="http://schemas.microsoft.com/office/drawing/2014/main" id="{838D52A2-22C1-5391-6B70-150432196B6A}"/>
              </a:ext>
            </a:extLst>
          </p:cNvPr>
          <p:cNvSpPr>
            <a:spLocks noGrp="1"/>
          </p:cNvSpPr>
          <p:nvPr>
            <p:ph type="ftr" sz="quarter" idx="10"/>
          </p:nvPr>
        </p:nvSpPr>
        <p:spPr/>
        <p:txBody>
          <a:bodyPr/>
          <a:lstStyle/>
          <a:p>
            <a:r>
              <a:rPr lang="en-ID"/>
              <a:t>PUNCA BRAND STRATEGY</a:t>
            </a:r>
            <a:endParaRPr lang="en-ID" dirty="0"/>
          </a:p>
        </p:txBody>
      </p:sp>
      <p:sp>
        <p:nvSpPr>
          <p:cNvPr id="4" name="Slide Number Placeholder 3">
            <a:extLst>
              <a:ext uri="{FF2B5EF4-FFF2-40B4-BE49-F238E27FC236}">
                <a16:creationId xmlns:a16="http://schemas.microsoft.com/office/drawing/2014/main" id="{E0205432-AB6B-FF89-CB0C-1C4E6B4A20F2}"/>
              </a:ext>
            </a:extLst>
          </p:cNvPr>
          <p:cNvSpPr>
            <a:spLocks noGrp="1"/>
          </p:cNvSpPr>
          <p:nvPr>
            <p:ph type="sldNum" sz="quarter" idx="11"/>
          </p:nvPr>
        </p:nvSpPr>
        <p:spPr/>
        <p:txBody>
          <a:bodyPr/>
          <a:lstStyle/>
          <a:p>
            <a:fld id="{CF6F24BE-8BEB-403A-BDCC-38E201D0662D}" type="slidenum">
              <a:rPr lang="en-ID" smtClean="0"/>
              <a:pPr/>
              <a:t>‹#›</a:t>
            </a:fld>
            <a:endParaRPr lang="en-ID" dirty="0"/>
          </a:p>
        </p:txBody>
      </p:sp>
      <p:sp>
        <p:nvSpPr>
          <p:cNvPr id="12" name="Chart Placeholder 22">
            <a:extLst>
              <a:ext uri="{FF2B5EF4-FFF2-40B4-BE49-F238E27FC236}">
                <a16:creationId xmlns:a16="http://schemas.microsoft.com/office/drawing/2014/main" id="{3AC63550-66C3-F99B-5E65-D253158E0F9C}"/>
              </a:ext>
            </a:extLst>
          </p:cNvPr>
          <p:cNvSpPr>
            <a:spLocks noGrp="1"/>
          </p:cNvSpPr>
          <p:nvPr>
            <p:ph type="chart" sz="quarter" idx="27"/>
          </p:nvPr>
        </p:nvSpPr>
        <p:spPr>
          <a:xfrm>
            <a:off x="8143263" y="1732835"/>
            <a:ext cx="2037784" cy="1684283"/>
          </a:xfrm>
        </p:spPr>
        <p:txBody>
          <a:bodyPr/>
          <a:lstStyle/>
          <a:p>
            <a:endParaRPr lang="en-US" dirty="0"/>
          </a:p>
        </p:txBody>
      </p:sp>
      <p:sp>
        <p:nvSpPr>
          <p:cNvPr id="13" name="Text Placeholder 10">
            <a:extLst>
              <a:ext uri="{FF2B5EF4-FFF2-40B4-BE49-F238E27FC236}">
                <a16:creationId xmlns:a16="http://schemas.microsoft.com/office/drawing/2014/main" id="{79B3EFB2-E56F-C9E5-76FB-4FD8920F4020}"/>
              </a:ext>
            </a:extLst>
          </p:cNvPr>
          <p:cNvSpPr>
            <a:spLocks noGrp="1"/>
          </p:cNvSpPr>
          <p:nvPr>
            <p:ph type="body" sz="quarter" idx="20"/>
          </p:nvPr>
        </p:nvSpPr>
        <p:spPr>
          <a:xfrm>
            <a:off x="1205429" y="3539412"/>
            <a:ext cx="2399999" cy="453468"/>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4" name="Text Placeholder 10">
            <a:extLst>
              <a:ext uri="{FF2B5EF4-FFF2-40B4-BE49-F238E27FC236}">
                <a16:creationId xmlns:a16="http://schemas.microsoft.com/office/drawing/2014/main" id="{37FD8033-0930-ACA5-9193-EFBA1F7DB51B}"/>
              </a:ext>
            </a:extLst>
          </p:cNvPr>
          <p:cNvSpPr>
            <a:spLocks noGrp="1"/>
          </p:cNvSpPr>
          <p:nvPr>
            <p:ph type="body" sz="quarter" idx="29"/>
          </p:nvPr>
        </p:nvSpPr>
        <p:spPr>
          <a:xfrm>
            <a:off x="1205429" y="4071900"/>
            <a:ext cx="2402400" cy="2402400"/>
          </a:xfrm>
        </p:spPr>
        <p:txBody>
          <a:bodyPr/>
          <a:lstStyle/>
          <a:p>
            <a:pPr lvl="0"/>
            <a:r>
              <a:rPr lang="en-US" dirty="0"/>
              <a:t>Click to edit Master text styles</a:t>
            </a:r>
          </a:p>
        </p:txBody>
      </p:sp>
      <p:sp>
        <p:nvSpPr>
          <p:cNvPr id="15" name="Text Placeholder 10">
            <a:extLst>
              <a:ext uri="{FF2B5EF4-FFF2-40B4-BE49-F238E27FC236}">
                <a16:creationId xmlns:a16="http://schemas.microsoft.com/office/drawing/2014/main" id="{0463C79D-E124-6C29-D6D0-3680BB9FFE42}"/>
              </a:ext>
            </a:extLst>
          </p:cNvPr>
          <p:cNvSpPr>
            <a:spLocks noGrp="1"/>
          </p:cNvSpPr>
          <p:nvPr>
            <p:ph type="body" sz="quarter" idx="30"/>
          </p:nvPr>
        </p:nvSpPr>
        <p:spPr>
          <a:xfrm>
            <a:off x="7962156" y="3539412"/>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6" name="Text Placeholder 10">
            <a:extLst>
              <a:ext uri="{FF2B5EF4-FFF2-40B4-BE49-F238E27FC236}">
                <a16:creationId xmlns:a16="http://schemas.microsoft.com/office/drawing/2014/main" id="{0E346084-5798-CA8D-0294-BA874A4CA03A}"/>
              </a:ext>
            </a:extLst>
          </p:cNvPr>
          <p:cNvSpPr>
            <a:spLocks noGrp="1"/>
          </p:cNvSpPr>
          <p:nvPr>
            <p:ph type="body" sz="quarter" idx="31"/>
          </p:nvPr>
        </p:nvSpPr>
        <p:spPr>
          <a:xfrm>
            <a:off x="7962155" y="4093033"/>
            <a:ext cx="2402400" cy="2402400"/>
          </a:xfrm>
        </p:spPr>
        <p:txBody>
          <a:bodyPr/>
          <a:lstStyle/>
          <a:p>
            <a:pPr lvl="0"/>
            <a:r>
              <a:rPr lang="en-US" dirty="0"/>
              <a:t>Click to edit Master text styles</a:t>
            </a:r>
          </a:p>
        </p:txBody>
      </p:sp>
      <p:sp>
        <p:nvSpPr>
          <p:cNvPr id="17" name="Chart Placeholder 22">
            <a:extLst>
              <a:ext uri="{FF2B5EF4-FFF2-40B4-BE49-F238E27FC236}">
                <a16:creationId xmlns:a16="http://schemas.microsoft.com/office/drawing/2014/main" id="{751370E6-8AAB-ED91-AC5B-73F873921EED}"/>
              </a:ext>
            </a:extLst>
          </p:cNvPr>
          <p:cNvSpPr>
            <a:spLocks noGrp="1"/>
          </p:cNvSpPr>
          <p:nvPr>
            <p:ph type="chart" sz="quarter" idx="32"/>
          </p:nvPr>
        </p:nvSpPr>
        <p:spPr>
          <a:xfrm>
            <a:off x="4764900" y="1744717"/>
            <a:ext cx="2037784" cy="1684283"/>
          </a:xfrm>
        </p:spPr>
        <p:txBody>
          <a:bodyPr/>
          <a:lstStyle/>
          <a:p>
            <a:endParaRPr lang="en-US" dirty="0"/>
          </a:p>
        </p:txBody>
      </p:sp>
      <p:sp>
        <p:nvSpPr>
          <p:cNvPr id="18" name="Text Placeholder 10">
            <a:extLst>
              <a:ext uri="{FF2B5EF4-FFF2-40B4-BE49-F238E27FC236}">
                <a16:creationId xmlns:a16="http://schemas.microsoft.com/office/drawing/2014/main" id="{8ED9B72C-BE96-619B-06BC-3B0185FC6331}"/>
              </a:ext>
            </a:extLst>
          </p:cNvPr>
          <p:cNvSpPr>
            <a:spLocks noGrp="1"/>
          </p:cNvSpPr>
          <p:nvPr>
            <p:ph type="body" sz="quarter" idx="33"/>
          </p:nvPr>
        </p:nvSpPr>
        <p:spPr>
          <a:xfrm>
            <a:off x="4583793" y="3508020"/>
            <a:ext cx="2399999" cy="484860"/>
          </a:xfrm>
        </p:spPr>
        <p:txBody>
          <a:bodyPr anchor="b">
            <a:noAutofit/>
          </a:bodyPr>
          <a:lstStyle>
            <a:lvl1pPr algn="ctr">
              <a:defRPr sz="1250" b="1"/>
            </a:lvl1pPr>
            <a:lvl2pPr>
              <a:defRPr sz="933" b="1"/>
            </a:lvl2pPr>
            <a:lvl3pPr>
              <a:defRPr sz="800" b="1"/>
            </a:lvl3pPr>
            <a:lvl4pPr>
              <a:defRPr sz="733" b="1"/>
            </a:lvl4pPr>
            <a:lvl5pPr>
              <a:defRPr sz="733" b="1"/>
            </a:lvl5pPr>
          </a:lstStyle>
          <a:p>
            <a:pPr lvl="0"/>
            <a:r>
              <a:rPr lang="en-US" dirty="0"/>
              <a:t>Click to edit Master text styles</a:t>
            </a:r>
          </a:p>
        </p:txBody>
      </p:sp>
      <p:sp>
        <p:nvSpPr>
          <p:cNvPr id="19" name="Text Placeholder 10">
            <a:extLst>
              <a:ext uri="{FF2B5EF4-FFF2-40B4-BE49-F238E27FC236}">
                <a16:creationId xmlns:a16="http://schemas.microsoft.com/office/drawing/2014/main" id="{35D1C864-8D31-86D1-2D15-613BE88DB0BB}"/>
              </a:ext>
            </a:extLst>
          </p:cNvPr>
          <p:cNvSpPr>
            <a:spLocks noGrp="1"/>
          </p:cNvSpPr>
          <p:nvPr>
            <p:ph type="body" sz="quarter" idx="34"/>
          </p:nvPr>
        </p:nvSpPr>
        <p:spPr>
          <a:xfrm>
            <a:off x="4570887" y="4071900"/>
            <a:ext cx="2402400" cy="2402400"/>
          </a:xfrm>
        </p:spPr>
        <p:txBody>
          <a:bodyPr/>
          <a:lstStyle/>
          <a:p>
            <a:pPr lvl="0"/>
            <a:r>
              <a:rPr lang="en-US" dirty="0"/>
              <a:t>Click to edit Master text styles</a:t>
            </a:r>
          </a:p>
        </p:txBody>
      </p:sp>
      <p:sp>
        <p:nvSpPr>
          <p:cNvPr id="22" name="Chart Placeholder 22">
            <a:extLst>
              <a:ext uri="{FF2B5EF4-FFF2-40B4-BE49-F238E27FC236}">
                <a16:creationId xmlns:a16="http://schemas.microsoft.com/office/drawing/2014/main" id="{74A7B171-C193-9C15-A2E9-A5597B99BA7F}"/>
              </a:ext>
            </a:extLst>
          </p:cNvPr>
          <p:cNvSpPr>
            <a:spLocks noGrp="1"/>
          </p:cNvSpPr>
          <p:nvPr>
            <p:ph type="chart" sz="quarter" idx="35"/>
          </p:nvPr>
        </p:nvSpPr>
        <p:spPr>
          <a:xfrm>
            <a:off x="1386537" y="1717377"/>
            <a:ext cx="2037784" cy="1684283"/>
          </a:xfrm>
        </p:spPr>
        <p:txBody>
          <a:bodyPr/>
          <a:lstStyle/>
          <a:p>
            <a:endParaRPr lang="en-US" dirty="0"/>
          </a:p>
        </p:txBody>
      </p:sp>
    </p:spTree>
    <p:extLst>
      <p:ext uri="{BB962C8B-B14F-4D97-AF65-F5344CB8AC3E}">
        <p14:creationId xmlns:p14="http://schemas.microsoft.com/office/powerpoint/2010/main" val="20089771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8BFA7-001F-A678-E19D-8D2823729D5C}"/>
              </a:ext>
            </a:extLst>
          </p:cNvPr>
          <p:cNvSpPr>
            <a:spLocks noGrp="1"/>
          </p:cNvSpPr>
          <p:nvPr>
            <p:ph type="title"/>
          </p:nvPr>
        </p:nvSpPr>
        <p:spPr>
          <a:xfrm>
            <a:off x="599017" y="619624"/>
            <a:ext cx="10369550" cy="960000"/>
          </a:xfrm>
        </p:spPr>
        <p:txBody>
          <a:bodyPr anchor="t"/>
          <a:lstStyle/>
          <a:p>
            <a:r>
              <a:rPr lang="en-US" dirty="0"/>
              <a:t>Click to edit Master title style</a:t>
            </a:r>
            <a:endParaRPr lang="en-UZ" dirty="0"/>
          </a:p>
        </p:txBody>
      </p:sp>
      <p:sp>
        <p:nvSpPr>
          <p:cNvPr id="3" name="Footer Placeholder 2">
            <a:extLst>
              <a:ext uri="{FF2B5EF4-FFF2-40B4-BE49-F238E27FC236}">
                <a16:creationId xmlns:a16="http://schemas.microsoft.com/office/drawing/2014/main" id="{90395076-1138-E897-31D7-4D82C172255B}"/>
              </a:ext>
            </a:extLst>
          </p:cNvPr>
          <p:cNvSpPr>
            <a:spLocks noGrp="1"/>
          </p:cNvSpPr>
          <p:nvPr>
            <p:ph type="ftr" sz="quarter" idx="10"/>
          </p:nvPr>
        </p:nvSpPr>
        <p:spPr/>
        <p:txBody>
          <a:bodyPr/>
          <a:lstStyle/>
          <a:p>
            <a:r>
              <a:rPr lang="en-ID"/>
              <a:t>PUNCA BRAND STRATEGY</a:t>
            </a:r>
            <a:endParaRPr lang="en-ID" dirty="0"/>
          </a:p>
        </p:txBody>
      </p:sp>
      <p:sp>
        <p:nvSpPr>
          <p:cNvPr id="4" name="Slide Number Placeholder 3">
            <a:extLst>
              <a:ext uri="{FF2B5EF4-FFF2-40B4-BE49-F238E27FC236}">
                <a16:creationId xmlns:a16="http://schemas.microsoft.com/office/drawing/2014/main" id="{EF60B50C-90EF-E120-9AA5-A1857D9D89CA}"/>
              </a:ext>
            </a:extLst>
          </p:cNvPr>
          <p:cNvSpPr>
            <a:spLocks noGrp="1"/>
          </p:cNvSpPr>
          <p:nvPr>
            <p:ph type="sldNum" sz="quarter" idx="11"/>
          </p:nvPr>
        </p:nvSpPr>
        <p:spPr/>
        <p:txBody>
          <a:bodyPr/>
          <a:lstStyle/>
          <a:p>
            <a:fld id="{CF6F24BE-8BEB-403A-BDCC-38E201D0662D}" type="slidenum">
              <a:rPr lang="en-ID" smtClean="0"/>
              <a:pPr/>
              <a:t>‹#›</a:t>
            </a:fld>
            <a:endParaRPr lang="en-ID" dirty="0"/>
          </a:p>
        </p:txBody>
      </p:sp>
      <p:sp>
        <p:nvSpPr>
          <p:cNvPr id="6" name="Table Placeholder 5">
            <a:extLst>
              <a:ext uri="{FF2B5EF4-FFF2-40B4-BE49-F238E27FC236}">
                <a16:creationId xmlns:a16="http://schemas.microsoft.com/office/drawing/2014/main" id="{850E3DC5-CC2E-0762-D65B-58E1F832F268}"/>
              </a:ext>
            </a:extLst>
          </p:cNvPr>
          <p:cNvSpPr>
            <a:spLocks noGrp="1"/>
          </p:cNvSpPr>
          <p:nvPr>
            <p:ph type="tbl" sz="quarter" idx="12"/>
          </p:nvPr>
        </p:nvSpPr>
        <p:spPr>
          <a:xfrm>
            <a:off x="1184082" y="2314299"/>
            <a:ext cx="9199418" cy="3874051"/>
          </a:xfrm>
        </p:spPr>
        <p:txBody>
          <a:bodyPr/>
          <a:lstStyle/>
          <a:p>
            <a:endParaRPr lang="en-UZ"/>
          </a:p>
        </p:txBody>
      </p:sp>
      <p:sp>
        <p:nvSpPr>
          <p:cNvPr id="8" name="Text Placeholder 7">
            <a:extLst>
              <a:ext uri="{FF2B5EF4-FFF2-40B4-BE49-F238E27FC236}">
                <a16:creationId xmlns:a16="http://schemas.microsoft.com/office/drawing/2014/main" id="{09668BFF-4227-7693-3ECD-1D04DE721F65}"/>
              </a:ext>
            </a:extLst>
          </p:cNvPr>
          <p:cNvSpPr>
            <a:spLocks noGrp="1"/>
          </p:cNvSpPr>
          <p:nvPr>
            <p:ph type="body" sz="quarter" idx="13"/>
          </p:nvPr>
        </p:nvSpPr>
        <p:spPr>
          <a:xfrm>
            <a:off x="1194859" y="1804459"/>
            <a:ext cx="9179983" cy="389467"/>
          </a:xfrm>
        </p:spPr>
        <p:txBody>
          <a:bodyPr anchor="b"/>
          <a:lstStyle/>
          <a:p>
            <a:pPr lvl="0"/>
            <a:r>
              <a:rPr lang="en-US" dirty="0"/>
              <a:t>Click to edit Master text styles</a:t>
            </a:r>
          </a:p>
        </p:txBody>
      </p:sp>
    </p:spTree>
    <p:extLst>
      <p:ext uri="{BB962C8B-B14F-4D97-AF65-F5344CB8AC3E}">
        <p14:creationId xmlns:p14="http://schemas.microsoft.com/office/powerpoint/2010/main" val="38922962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8BFA7-001F-A678-E19D-8D2823729D5C}"/>
              </a:ext>
            </a:extLst>
          </p:cNvPr>
          <p:cNvSpPr>
            <a:spLocks noGrp="1"/>
          </p:cNvSpPr>
          <p:nvPr>
            <p:ph type="title"/>
          </p:nvPr>
        </p:nvSpPr>
        <p:spPr>
          <a:xfrm>
            <a:off x="599017" y="619624"/>
            <a:ext cx="10369550" cy="960000"/>
          </a:xfrm>
        </p:spPr>
        <p:txBody>
          <a:bodyPr anchor="t"/>
          <a:lstStyle/>
          <a:p>
            <a:r>
              <a:rPr lang="en-US" dirty="0"/>
              <a:t>Click to edit Master title style</a:t>
            </a:r>
            <a:endParaRPr lang="en-UZ" dirty="0"/>
          </a:p>
        </p:txBody>
      </p:sp>
      <p:sp>
        <p:nvSpPr>
          <p:cNvPr id="3" name="Footer Placeholder 2">
            <a:extLst>
              <a:ext uri="{FF2B5EF4-FFF2-40B4-BE49-F238E27FC236}">
                <a16:creationId xmlns:a16="http://schemas.microsoft.com/office/drawing/2014/main" id="{90395076-1138-E897-31D7-4D82C172255B}"/>
              </a:ext>
            </a:extLst>
          </p:cNvPr>
          <p:cNvSpPr>
            <a:spLocks noGrp="1"/>
          </p:cNvSpPr>
          <p:nvPr>
            <p:ph type="ftr" sz="quarter" idx="10"/>
          </p:nvPr>
        </p:nvSpPr>
        <p:spPr/>
        <p:txBody>
          <a:bodyPr/>
          <a:lstStyle/>
          <a:p>
            <a:r>
              <a:rPr lang="en-ID"/>
              <a:t>PUNCA BRAND STRATEGY</a:t>
            </a:r>
            <a:endParaRPr lang="en-ID" dirty="0"/>
          </a:p>
        </p:txBody>
      </p:sp>
      <p:sp>
        <p:nvSpPr>
          <p:cNvPr id="4" name="Slide Number Placeholder 3">
            <a:extLst>
              <a:ext uri="{FF2B5EF4-FFF2-40B4-BE49-F238E27FC236}">
                <a16:creationId xmlns:a16="http://schemas.microsoft.com/office/drawing/2014/main" id="{EF60B50C-90EF-E120-9AA5-A1857D9D89CA}"/>
              </a:ext>
            </a:extLst>
          </p:cNvPr>
          <p:cNvSpPr>
            <a:spLocks noGrp="1"/>
          </p:cNvSpPr>
          <p:nvPr>
            <p:ph type="sldNum" sz="quarter" idx="11"/>
          </p:nvPr>
        </p:nvSpPr>
        <p:spPr/>
        <p:txBody>
          <a:bodyPr/>
          <a:lstStyle/>
          <a:p>
            <a:fld id="{CF6F24BE-8BEB-403A-BDCC-38E201D0662D}" type="slidenum">
              <a:rPr lang="en-ID" smtClean="0"/>
              <a:pPr/>
              <a:t>‹#›</a:t>
            </a:fld>
            <a:endParaRPr lang="en-ID" dirty="0"/>
          </a:p>
        </p:txBody>
      </p:sp>
    </p:spTree>
    <p:extLst>
      <p:ext uri="{BB962C8B-B14F-4D97-AF65-F5344CB8AC3E}">
        <p14:creationId xmlns:p14="http://schemas.microsoft.com/office/powerpoint/2010/main" val="20023107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0395076-1138-E897-31D7-4D82C172255B}"/>
              </a:ext>
            </a:extLst>
          </p:cNvPr>
          <p:cNvSpPr>
            <a:spLocks noGrp="1"/>
          </p:cNvSpPr>
          <p:nvPr>
            <p:ph type="ftr" sz="quarter" idx="10"/>
          </p:nvPr>
        </p:nvSpPr>
        <p:spPr/>
        <p:txBody>
          <a:bodyPr/>
          <a:lstStyle/>
          <a:p>
            <a:r>
              <a:rPr lang="en-ID"/>
              <a:t>PUNCA BRAND STRATEGY</a:t>
            </a:r>
            <a:endParaRPr lang="en-ID" dirty="0"/>
          </a:p>
        </p:txBody>
      </p:sp>
      <p:sp>
        <p:nvSpPr>
          <p:cNvPr id="4" name="Slide Number Placeholder 3">
            <a:extLst>
              <a:ext uri="{FF2B5EF4-FFF2-40B4-BE49-F238E27FC236}">
                <a16:creationId xmlns:a16="http://schemas.microsoft.com/office/drawing/2014/main" id="{EF60B50C-90EF-E120-9AA5-A1857D9D89CA}"/>
              </a:ext>
            </a:extLst>
          </p:cNvPr>
          <p:cNvSpPr>
            <a:spLocks noGrp="1"/>
          </p:cNvSpPr>
          <p:nvPr>
            <p:ph type="sldNum" sz="quarter" idx="11"/>
          </p:nvPr>
        </p:nvSpPr>
        <p:spPr/>
        <p:txBody>
          <a:bodyPr/>
          <a:lstStyle/>
          <a:p>
            <a:fld id="{CF6F24BE-8BEB-403A-BDCC-38E201D0662D}" type="slidenum">
              <a:rPr lang="en-ID" smtClean="0"/>
              <a:pPr/>
              <a:t>‹#›</a:t>
            </a:fld>
            <a:endParaRPr lang="en-ID" dirty="0"/>
          </a:p>
        </p:txBody>
      </p:sp>
    </p:spTree>
    <p:extLst>
      <p:ext uri="{BB962C8B-B14F-4D97-AF65-F5344CB8AC3E}">
        <p14:creationId xmlns:p14="http://schemas.microsoft.com/office/powerpoint/2010/main" val="30667371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9017" y="2351157"/>
            <a:ext cx="8960219" cy="3862074"/>
          </a:xfrm>
        </p:spPr>
        <p:txBody>
          <a:bodyPr anchor="t">
            <a:normAutofit/>
          </a:bodyPr>
          <a:lstStyle>
            <a:lvl1pPr algn="l">
              <a:defRPr sz="7667"/>
            </a:lvl1pPr>
          </a:lstStyle>
          <a:p>
            <a:r>
              <a:rPr lang="en-US" dirty="0"/>
              <a:t>Click to edit Master title style</a:t>
            </a:r>
          </a:p>
        </p:txBody>
      </p:sp>
      <p:sp>
        <p:nvSpPr>
          <p:cNvPr id="5" name="Footer Placeholder 4"/>
          <p:cNvSpPr>
            <a:spLocks noGrp="1"/>
          </p:cNvSpPr>
          <p:nvPr>
            <p:ph type="ftr" sz="quarter" idx="11"/>
          </p:nvPr>
        </p:nvSpPr>
        <p:spPr>
          <a:xfrm rot="16200000">
            <a:off x="9829799" y="3246438"/>
            <a:ext cx="4114800" cy="365125"/>
          </a:xfrm>
        </p:spPr>
        <p:txBody>
          <a:bodyPr/>
          <a:lstStyle>
            <a:lvl1pPr algn="ctr">
              <a:defRPr/>
            </a:lvl1pPr>
          </a:lstStyle>
          <a:p>
            <a:r>
              <a:rPr lang="en-ID" dirty="0"/>
              <a:t>PRESENTATION TITLE</a:t>
            </a:r>
          </a:p>
        </p:txBody>
      </p:sp>
      <p:sp>
        <p:nvSpPr>
          <p:cNvPr id="8" name="Text Placeholder 7">
            <a:extLst>
              <a:ext uri="{FF2B5EF4-FFF2-40B4-BE49-F238E27FC236}">
                <a16:creationId xmlns:a16="http://schemas.microsoft.com/office/drawing/2014/main" id="{535AAFEA-9797-719F-034E-1443278D0DB8}"/>
              </a:ext>
            </a:extLst>
          </p:cNvPr>
          <p:cNvSpPr>
            <a:spLocks noGrp="1"/>
          </p:cNvSpPr>
          <p:nvPr>
            <p:ph type="body" sz="quarter" idx="12"/>
          </p:nvPr>
        </p:nvSpPr>
        <p:spPr>
          <a:xfrm>
            <a:off x="5783792" y="1058042"/>
            <a:ext cx="5184775" cy="1197591"/>
          </a:xfrm>
        </p:spPr>
        <p:txBody>
          <a:bodyPr anchor="ctr"/>
          <a:lstStyle/>
          <a:p>
            <a:pPr lvl="0"/>
            <a:r>
              <a:rPr lang="en-US" dirty="0"/>
              <a:t>Click to edit Master text styles</a:t>
            </a:r>
          </a:p>
        </p:txBody>
      </p:sp>
      <p:sp>
        <p:nvSpPr>
          <p:cNvPr id="4" name="Text Placeholder 3">
            <a:extLst>
              <a:ext uri="{FF2B5EF4-FFF2-40B4-BE49-F238E27FC236}">
                <a16:creationId xmlns:a16="http://schemas.microsoft.com/office/drawing/2014/main" id="{72055F0A-AE99-D4F7-F93F-7BBD8D0FB674}"/>
              </a:ext>
            </a:extLst>
          </p:cNvPr>
          <p:cNvSpPr>
            <a:spLocks noGrp="1"/>
          </p:cNvSpPr>
          <p:nvPr>
            <p:ph type="body" sz="quarter" idx="13"/>
          </p:nvPr>
        </p:nvSpPr>
        <p:spPr>
          <a:xfrm>
            <a:off x="5783792" y="644525"/>
            <a:ext cx="5184775" cy="363008"/>
          </a:xfrm>
        </p:spPr>
        <p:txBody>
          <a:bodyPr anchor="b"/>
          <a:lstStyle/>
          <a:p>
            <a:pPr lvl="0"/>
            <a:r>
              <a:rPr lang="en-US" dirty="0"/>
              <a:t>Click to edit Master text styles</a:t>
            </a:r>
          </a:p>
        </p:txBody>
      </p:sp>
    </p:spTree>
    <p:extLst>
      <p:ext uri="{BB962C8B-B14F-4D97-AF65-F5344CB8AC3E}">
        <p14:creationId xmlns:p14="http://schemas.microsoft.com/office/powerpoint/2010/main" val="79159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93C320-879A-4077-AC88-32A88DB56C73}" type="datetimeFigureOut">
              <a:rPr lang="en-US" smtClean="0"/>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CC4251-FCDE-44EF-9191-DCAF131261F1}" type="slidenum">
              <a:rPr lang="en-US" smtClean="0"/>
              <a:t>‹#›</a:t>
            </a:fld>
            <a:endParaRPr lang="en-US"/>
          </a:p>
        </p:txBody>
      </p:sp>
    </p:spTree>
    <p:extLst>
      <p:ext uri="{BB962C8B-B14F-4D97-AF65-F5344CB8AC3E}">
        <p14:creationId xmlns:p14="http://schemas.microsoft.com/office/powerpoint/2010/main" val="5914656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0" y="0"/>
            <a:ext cx="1066667" cy="400000"/>
          </a:xfrm>
          <a:prstGeom prst="rect">
            <a:avLst/>
          </a:prstGeom>
          <a:extLst>
            <a:ext uri="{C572A759-6A51-4108-AA02-DFA0A04FC94B}">
              <ma14:wrappingTextBoxFlag xmlns:ma14="http://schemas.microsoft.com/office/mac/drawingml/2011/main" xmlns="" val="0"/>
            </a:ext>
          </a:extLst>
        </p:spPr>
        <p:txBody>
          <a:bodyPr/>
          <a:lstStyle>
            <a:lvl1pPr/>
          </a:lstStyle>
          <a:p>
            <a:pPr algn="l"/>
            <a:fld id="{F7021451-1387-4CA6-816F-3879F97B5CBC}" type="slidenum">
              <a:rPr lang="en-US" b="0"/>
              <a:t>‹#›</a:t>
            </a:fld>
            <a:endParaRPr lang="en-US"/>
          </a:p>
        </p:txBody>
      </p:sp>
    </p:spTree>
    <p:extLst>
      <p:ext uri="{BB962C8B-B14F-4D97-AF65-F5344CB8AC3E}">
        <p14:creationId xmlns:p14="http://schemas.microsoft.com/office/powerpoint/2010/main" val="1221741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93C320-879A-4077-AC88-32A88DB56C73}" type="datetimeFigureOut">
              <a:rPr lang="en-US" smtClean="0"/>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CC4251-FCDE-44EF-9191-DCAF131261F1}" type="slidenum">
              <a:rPr lang="en-US" smtClean="0"/>
              <a:t>‹#›</a:t>
            </a:fld>
            <a:endParaRPr lang="en-US"/>
          </a:p>
        </p:txBody>
      </p:sp>
    </p:spTree>
    <p:extLst>
      <p:ext uri="{BB962C8B-B14F-4D97-AF65-F5344CB8AC3E}">
        <p14:creationId xmlns:p14="http://schemas.microsoft.com/office/powerpoint/2010/main" val="1255372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93C320-879A-4077-AC88-32A88DB56C73}" type="datetimeFigureOut">
              <a:rPr lang="en-US" smtClean="0"/>
              <a:t>7/12/2025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CC4251-FCDE-44EF-9191-DCAF131261F1}" type="slidenum">
              <a:rPr lang="en-US" smtClean="0"/>
              <a:t>‹#›</a:t>
            </a:fld>
            <a:endParaRPr lang="en-US"/>
          </a:p>
        </p:txBody>
      </p:sp>
    </p:spTree>
    <p:extLst>
      <p:ext uri="{BB962C8B-B14F-4D97-AF65-F5344CB8AC3E}">
        <p14:creationId xmlns:p14="http://schemas.microsoft.com/office/powerpoint/2010/main" val="2880027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93C320-879A-4077-AC88-32A88DB56C73}" type="datetimeFigureOut">
              <a:rPr lang="en-US" smtClean="0"/>
              <a:t>7/12/2025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CC4251-FCDE-44EF-9191-DCAF131261F1}" type="slidenum">
              <a:rPr lang="en-US" smtClean="0"/>
              <a:t>‹#›</a:t>
            </a:fld>
            <a:endParaRPr lang="en-US"/>
          </a:p>
        </p:txBody>
      </p:sp>
    </p:spTree>
    <p:extLst>
      <p:ext uri="{BB962C8B-B14F-4D97-AF65-F5344CB8AC3E}">
        <p14:creationId xmlns:p14="http://schemas.microsoft.com/office/powerpoint/2010/main" val="1125825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93C320-879A-4077-AC88-32A88DB56C73}" type="datetimeFigureOut">
              <a:rPr lang="en-US" smtClean="0"/>
              <a:t>7/12/2025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CC4251-FCDE-44EF-9191-DCAF131261F1}" type="slidenum">
              <a:rPr lang="en-US" smtClean="0"/>
              <a:t>‹#›</a:t>
            </a:fld>
            <a:endParaRPr lang="en-US"/>
          </a:p>
        </p:txBody>
      </p:sp>
    </p:spTree>
    <p:extLst>
      <p:ext uri="{BB962C8B-B14F-4D97-AF65-F5344CB8AC3E}">
        <p14:creationId xmlns:p14="http://schemas.microsoft.com/office/powerpoint/2010/main" val="3587072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93C320-879A-4077-AC88-32A88DB56C73}" type="datetimeFigureOut">
              <a:rPr lang="en-US" smtClean="0"/>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CC4251-FCDE-44EF-9191-DCAF131261F1}" type="slidenum">
              <a:rPr lang="en-US" smtClean="0"/>
              <a:t>‹#›</a:t>
            </a:fld>
            <a:endParaRPr lang="en-US"/>
          </a:p>
        </p:txBody>
      </p:sp>
    </p:spTree>
    <p:extLst>
      <p:ext uri="{BB962C8B-B14F-4D97-AF65-F5344CB8AC3E}">
        <p14:creationId xmlns:p14="http://schemas.microsoft.com/office/powerpoint/2010/main" val="261034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93C320-879A-4077-AC88-32A88DB56C73}" type="datetimeFigureOut">
              <a:rPr lang="en-US" smtClean="0"/>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CC4251-FCDE-44EF-9191-DCAF131261F1}" type="slidenum">
              <a:rPr lang="en-US" smtClean="0"/>
              <a:t>‹#›</a:t>
            </a:fld>
            <a:endParaRPr lang="en-US"/>
          </a:p>
        </p:txBody>
      </p:sp>
    </p:spTree>
    <p:extLst>
      <p:ext uri="{BB962C8B-B14F-4D97-AF65-F5344CB8AC3E}">
        <p14:creationId xmlns:p14="http://schemas.microsoft.com/office/powerpoint/2010/main" val="186078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93C320-879A-4077-AC88-32A88DB56C73}" type="datetimeFigureOut">
              <a:rPr lang="en-US" smtClean="0"/>
              <a:t>7/12/2025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CC4251-FCDE-44EF-9191-DCAF131261F1}" type="slidenum">
              <a:rPr lang="en-US" smtClean="0"/>
              <a:t>‹#›</a:t>
            </a:fld>
            <a:endParaRPr lang="en-US"/>
          </a:p>
        </p:txBody>
      </p:sp>
    </p:spTree>
    <p:extLst>
      <p:ext uri="{BB962C8B-B14F-4D97-AF65-F5344CB8AC3E}">
        <p14:creationId xmlns:p14="http://schemas.microsoft.com/office/powerpoint/2010/main" val="3599524912"/>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65"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A7B8A4-ABCC-D9A5-163D-95AADEB96E20}"/>
              </a:ext>
            </a:extLst>
          </p:cNvPr>
          <p:cNvSpPr/>
          <p:nvPr userDrawn="1"/>
        </p:nvSpPr>
        <p:spPr>
          <a:xfrm>
            <a:off x="11582400" y="0"/>
            <a:ext cx="609600" cy="6858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200"/>
          </a:p>
        </p:txBody>
      </p:sp>
      <p:sp>
        <p:nvSpPr>
          <p:cNvPr id="2" name="Title Placeholder 1"/>
          <p:cNvSpPr>
            <a:spLocks noGrp="1"/>
          </p:cNvSpPr>
          <p:nvPr>
            <p:ph type="title"/>
          </p:nvPr>
        </p:nvSpPr>
        <p:spPr>
          <a:xfrm>
            <a:off x="599017" y="619624"/>
            <a:ext cx="10369550" cy="960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99017" y="1955207"/>
            <a:ext cx="10369550" cy="428317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rot="16200000">
            <a:off x="9829799" y="2011362"/>
            <a:ext cx="4114800" cy="365125"/>
          </a:xfrm>
          <a:prstGeom prst="rect">
            <a:avLst/>
          </a:prstGeom>
        </p:spPr>
        <p:txBody>
          <a:bodyPr vert="horz" lIns="91440" tIns="45720" rIns="91440" bIns="45720" rtlCol="0" anchor="ctr"/>
          <a:lstStyle>
            <a:lvl1pPr algn="r">
              <a:defRPr sz="1400" b="1">
                <a:solidFill>
                  <a:schemeClr val="bg1"/>
                </a:solidFill>
              </a:defRPr>
            </a:lvl1pPr>
          </a:lstStyle>
          <a:p>
            <a:r>
              <a:rPr lang="en-ID" dirty="0"/>
              <a:t>	PRESENTATION TITLE</a:t>
            </a:r>
          </a:p>
        </p:txBody>
      </p:sp>
      <p:sp>
        <p:nvSpPr>
          <p:cNvPr id="6" name="Slide Number Placeholder 5"/>
          <p:cNvSpPr>
            <a:spLocks noGrp="1"/>
          </p:cNvSpPr>
          <p:nvPr>
            <p:ph type="sldNum" sz="quarter" idx="4"/>
          </p:nvPr>
        </p:nvSpPr>
        <p:spPr>
          <a:xfrm>
            <a:off x="11584627" y="6367046"/>
            <a:ext cx="609600" cy="365125"/>
          </a:xfrm>
          <a:prstGeom prst="rect">
            <a:avLst/>
          </a:prstGeom>
        </p:spPr>
        <p:txBody>
          <a:bodyPr vert="horz" lIns="91440" tIns="45720" rIns="91440" bIns="45720" rtlCol="0" anchor="ctr"/>
          <a:lstStyle>
            <a:lvl1pPr algn="ctr">
              <a:defRPr sz="1210" b="1">
                <a:solidFill>
                  <a:schemeClr val="bg1"/>
                </a:solidFill>
              </a:defRPr>
            </a:lvl1pPr>
          </a:lstStyle>
          <a:p>
            <a:fld id="{CF6F24BE-8BEB-403A-BDCC-38E201D0662D}" type="slidenum">
              <a:rPr lang="en-ID" smtClean="0"/>
              <a:pPr/>
              <a:t>‹#›</a:t>
            </a:fld>
            <a:endParaRPr lang="en-ID" dirty="0"/>
          </a:p>
        </p:txBody>
      </p:sp>
    </p:spTree>
    <p:extLst>
      <p:ext uri="{BB962C8B-B14F-4D97-AF65-F5344CB8AC3E}">
        <p14:creationId xmlns:p14="http://schemas.microsoft.com/office/powerpoint/2010/main" val="72685383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6" r:id="rId4"/>
    <p:sldLayoutId id="2147483667" r:id="rId5"/>
    <p:sldLayoutId id="2147483668" r:id="rId6"/>
    <p:sldLayoutId id="2147483669" r:id="rId7"/>
    <p:sldLayoutId id="2147483670" r:id="rId8"/>
    <p:sldLayoutId id="2147483672" r:id="rId9"/>
    <p:sldLayoutId id="2147483673" r:id="rId10"/>
    <p:sldLayoutId id="2147483671" r:id="rId11"/>
    <p:sldLayoutId id="2147483674" r:id="rId12"/>
    <p:sldLayoutId id="2147483675" r:id="rId13"/>
    <p:sldLayoutId id="2147483676" r:id="rId14"/>
    <p:sldLayoutId id="2147483677" r:id="rId15"/>
    <p:sldLayoutId id="2147483678" r:id="rId16"/>
    <p:sldLayoutId id="2147483679" r:id="rId17"/>
    <p:sldLayoutId id="2147483660" r:id="rId18"/>
    <p:sldLayoutId id="2147483691" r:id="rId19"/>
  </p:sldLayoutIdLst>
  <p:hf hd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23" rtl="0" eaLnBrk="1" latinLnBrk="0" hangingPunct="1">
        <a:lnSpc>
          <a:spcPct val="130000"/>
        </a:lnSpc>
        <a:spcBef>
          <a:spcPts val="1000"/>
        </a:spcBef>
        <a:buFont typeface="Arial" panose="020B0604020202020204" pitchFamily="34" charset="0"/>
        <a:buNone/>
        <a:defRPr sz="1200" kern="1200">
          <a:solidFill>
            <a:schemeClr val="tx1">
              <a:lumMod val="85000"/>
              <a:lumOff val="15000"/>
            </a:schemeClr>
          </a:solidFill>
          <a:latin typeface="+mn-lt"/>
          <a:ea typeface="+mn-ea"/>
          <a:cs typeface="+mn-cs"/>
        </a:defRPr>
      </a:lvl1pPr>
      <a:lvl2pPr marL="457212" indent="0" algn="l" defTabSz="914423" rtl="0" eaLnBrk="1" latinLnBrk="0" hangingPunct="1">
        <a:lnSpc>
          <a:spcPct val="130000"/>
        </a:lnSpc>
        <a:spcBef>
          <a:spcPts val="501"/>
        </a:spcBef>
        <a:buFont typeface="Arial" panose="020B0604020202020204" pitchFamily="34" charset="0"/>
        <a:buNone/>
        <a:defRPr sz="933" kern="1200">
          <a:solidFill>
            <a:schemeClr val="tx1">
              <a:lumMod val="85000"/>
              <a:lumOff val="15000"/>
            </a:schemeClr>
          </a:solidFill>
          <a:latin typeface="+mn-lt"/>
          <a:ea typeface="+mn-ea"/>
          <a:cs typeface="+mn-cs"/>
        </a:defRPr>
      </a:lvl2pPr>
      <a:lvl3pPr marL="914423" indent="0" algn="l" defTabSz="914423" rtl="0" eaLnBrk="1" latinLnBrk="0" hangingPunct="1">
        <a:lnSpc>
          <a:spcPct val="130000"/>
        </a:lnSpc>
        <a:spcBef>
          <a:spcPts val="501"/>
        </a:spcBef>
        <a:buFont typeface="Arial" panose="020B0604020202020204" pitchFamily="34" charset="0"/>
        <a:buNone/>
        <a:defRPr sz="800" kern="1200">
          <a:solidFill>
            <a:schemeClr val="tx1">
              <a:lumMod val="85000"/>
              <a:lumOff val="15000"/>
            </a:schemeClr>
          </a:solidFill>
          <a:latin typeface="+mn-lt"/>
          <a:ea typeface="+mn-ea"/>
          <a:cs typeface="+mn-cs"/>
        </a:defRPr>
      </a:lvl3pPr>
      <a:lvl4pPr marL="1371635" indent="0" algn="l" defTabSz="914423" rtl="0" eaLnBrk="1" latinLnBrk="0" hangingPunct="1">
        <a:lnSpc>
          <a:spcPct val="130000"/>
        </a:lnSpc>
        <a:spcBef>
          <a:spcPts val="501"/>
        </a:spcBef>
        <a:buFont typeface="Arial" panose="020B0604020202020204" pitchFamily="34" charset="0"/>
        <a:buNone/>
        <a:defRPr sz="733" kern="1200">
          <a:solidFill>
            <a:schemeClr val="tx1">
              <a:lumMod val="85000"/>
              <a:lumOff val="15000"/>
            </a:schemeClr>
          </a:solidFill>
          <a:latin typeface="+mn-lt"/>
          <a:ea typeface="+mn-ea"/>
          <a:cs typeface="+mn-cs"/>
        </a:defRPr>
      </a:lvl4pPr>
      <a:lvl5pPr marL="1828845" indent="0" algn="l" defTabSz="914423" rtl="0" eaLnBrk="1" latinLnBrk="0" hangingPunct="1">
        <a:lnSpc>
          <a:spcPct val="130000"/>
        </a:lnSpc>
        <a:spcBef>
          <a:spcPts val="501"/>
        </a:spcBef>
        <a:buFont typeface="Arial" panose="020B0604020202020204" pitchFamily="34" charset="0"/>
        <a:buNone/>
        <a:defRPr sz="733" kern="1200">
          <a:solidFill>
            <a:schemeClr val="tx1">
              <a:lumMod val="85000"/>
              <a:lumOff val="15000"/>
            </a:schemeClr>
          </a:solidFill>
          <a:latin typeface="+mn-lt"/>
          <a:ea typeface="+mn-ea"/>
          <a:cs typeface="+mn-cs"/>
        </a:defRPr>
      </a:lvl5pPr>
      <a:lvl6pPr marL="2514663" indent="-228605" algn="l" defTabSz="914423"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8pPr>
      <a:lvl9pPr marL="3886297" indent="-228605" algn="l" defTabSz="914423" rtl="0" eaLnBrk="1" latinLnBrk="0" hangingPunct="1">
        <a:lnSpc>
          <a:spcPct val="90000"/>
        </a:lnSpc>
        <a:spcBef>
          <a:spcPts val="501"/>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3240">
          <p15:clr>
            <a:srgbClr val="F26B43"/>
          </p15:clr>
        </p15:guide>
        <p15:guide id="3" pos="10364">
          <p15:clr>
            <a:srgbClr val="F26B43"/>
          </p15:clr>
        </p15:guide>
        <p15:guide id="4" pos="56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Presentation2%20(early%20crypto).pptx"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lexandernwilson.com/gallery/frequency_analysis.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8CsYBKnYNmk" TargetMode="External"/><Relationship Id="rId2" Type="http://schemas.openxmlformats.org/officeDocument/2006/relationships/hyperlink" Target="https://www.101computing.net/enigma/"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EC321-9A5E-FB25-9793-19E995807950}"/>
              </a:ext>
            </a:extLst>
          </p:cNvPr>
          <p:cNvSpPr>
            <a:spLocks noGrp="1"/>
          </p:cNvSpPr>
          <p:nvPr>
            <p:ph type="ctrTitle"/>
          </p:nvPr>
        </p:nvSpPr>
        <p:spPr>
          <a:xfrm>
            <a:off x="1524000" y="-1329290"/>
            <a:ext cx="9144000" cy="2387600"/>
          </a:xfrm>
        </p:spPr>
        <p:txBody>
          <a:bodyPr>
            <a:normAutofit/>
          </a:bodyPr>
          <a:lstStyle/>
          <a:p>
            <a:r>
              <a:rPr lang="en-US" sz="4000" b="0" i="0" dirty="0">
                <a:solidFill>
                  <a:srgbClr val="FF0000"/>
                </a:solidFill>
                <a:effectLst/>
                <a:latin typeface="Fira Code" panose="020F0502020204030204" pitchFamily="49" charset="0"/>
              </a:rPr>
              <a:t>Table of Contents</a:t>
            </a:r>
            <a:endParaRPr lang="en-US" sz="4000" dirty="0">
              <a:solidFill>
                <a:srgbClr val="FF0000"/>
              </a:solidFill>
            </a:endParaRPr>
          </a:p>
        </p:txBody>
      </p:sp>
      <p:sp>
        <p:nvSpPr>
          <p:cNvPr id="3" name="Subtitle 2">
            <a:extLst>
              <a:ext uri="{FF2B5EF4-FFF2-40B4-BE49-F238E27FC236}">
                <a16:creationId xmlns:a16="http://schemas.microsoft.com/office/drawing/2014/main" id="{7198B9F4-58B7-EE4F-222F-0ABE678A6CDB}"/>
              </a:ext>
            </a:extLst>
          </p:cNvPr>
          <p:cNvSpPr>
            <a:spLocks noGrp="1"/>
          </p:cNvSpPr>
          <p:nvPr>
            <p:ph type="subTitle" idx="1"/>
          </p:nvPr>
        </p:nvSpPr>
        <p:spPr>
          <a:xfrm>
            <a:off x="3452190" y="1569299"/>
            <a:ext cx="5287620" cy="5028725"/>
          </a:xfrm>
        </p:spPr>
        <p:txBody>
          <a:bodyPr>
            <a:noAutofit/>
          </a:bodyPr>
          <a:lstStyle/>
          <a:p>
            <a:pPr marL="457200" indent="-457200" algn="l">
              <a:lnSpc>
                <a:spcPct val="100000"/>
              </a:lnSpc>
              <a:buFont typeface="+mj-lt"/>
              <a:buAutoNum type="arabicPeriod"/>
            </a:pPr>
            <a:r>
              <a:rPr lang="en-US" sz="2200" b="1" i="0" dirty="0">
                <a:effectLst/>
                <a:latin typeface="Söhne"/>
              </a:rPr>
              <a:t>Substitution Ciphers</a:t>
            </a:r>
          </a:p>
          <a:p>
            <a:pPr marL="342900" indent="-342900" algn="l">
              <a:lnSpc>
                <a:spcPct val="100000"/>
              </a:lnSpc>
              <a:buFont typeface="Arial" panose="020B0604020202020204" pitchFamily="34" charset="0"/>
              <a:buChar char="•"/>
            </a:pPr>
            <a:r>
              <a:rPr lang="en-US" sz="2200" i="0" dirty="0">
                <a:effectLst/>
                <a:latin typeface="Söhne"/>
              </a:rPr>
              <a:t>Caesar Cipher or Caesarian Shift</a:t>
            </a:r>
            <a:endParaRPr lang="en-US" sz="2200" b="1" i="0" dirty="0">
              <a:effectLst/>
              <a:latin typeface="Söhne"/>
            </a:endParaRPr>
          </a:p>
          <a:p>
            <a:pPr marL="457200" indent="-457200" algn="l">
              <a:lnSpc>
                <a:spcPct val="100000"/>
              </a:lnSpc>
              <a:buFont typeface="Arial" panose="020B0604020202020204" pitchFamily="34" charset="0"/>
              <a:buChar char="•"/>
            </a:pPr>
            <a:r>
              <a:rPr lang="en-US" sz="2200" i="0" dirty="0">
                <a:effectLst/>
                <a:latin typeface="Söhne"/>
              </a:rPr>
              <a:t>Atbash Cipher</a:t>
            </a:r>
          </a:p>
          <a:p>
            <a:pPr marL="457200" indent="-457200" algn="l">
              <a:lnSpc>
                <a:spcPct val="100000"/>
              </a:lnSpc>
              <a:buFont typeface="Arial" panose="020B0604020202020204" pitchFamily="34" charset="0"/>
              <a:buChar char="•"/>
            </a:pPr>
            <a:r>
              <a:rPr lang="en-US" sz="2200" i="0" dirty="0">
                <a:effectLst/>
                <a:latin typeface="Söhne"/>
              </a:rPr>
              <a:t>Morse Code</a:t>
            </a:r>
          </a:p>
          <a:p>
            <a:pPr marL="457200" indent="-457200" algn="l">
              <a:lnSpc>
                <a:spcPct val="100000"/>
              </a:lnSpc>
              <a:buFont typeface="Arial" panose="020B0604020202020204" pitchFamily="34" charset="0"/>
              <a:buChar char="•"/>
            </a:pPr>
            <a:r>
              <a:rPr lang="en-US" sz="2200" i="0" dirty="0">
                <a:effectLst/>
                <a:latin typeface="Söhne"/>
              </a:rPr>
              <a:t>Letter Numbers</a:t>
            </a:r>
          </a:p>
          <a:p>
            <a:pPr marL="457200" indent="-457200" algn="l">
              <a:lnSpc>
                <a:spcPct val="100000"/>
              </a:lnSpc>
              <a:buFont typeface="Arial" panose="020B0604020202020204" pitchFamily="34" charset="0"/>
              <a:buChar char="•"/>
            </a:pPr>
            <a:r>
              <a:rPr lang="en-US" sz="2200" i="0" dirty="0">
                <a:effectLst/>
                <a:latin typeface="Söhne"/>
              </a:rPr>
              <a:t>ROT13</a:t>
            </a:r>
          </a:p>
          <a:p>
            <a:pPr marL="457200" indent="-457200" algn="l">
              <a:lnSpc>
                <a:spcPct val="100000"/>
              </a:lnSpc>
              <a:buFont typeface="Arial" panose="020B0604020202020204" pitchFamily="34" charset="0"/>
              <a:buChar char="•"/>
            </a:pPr>
            <a:r>
              <a:rPr lang="en-US" sz="2200" dirty="0">
                <a:latin typeface="Söhne"/>
              </a:rPr>
              <a:t>Baconian</a:t>
            </a:r>
          </a:p>
          <a:p>
            <a:pPr marL="342900" indent="-342900" algn="l">
              <a:lnSpc>
                <a:spcPct val="100000"/>
              </a:lnSpc>
              <a:buFont typeface="Arial" panose="020B0604020202020204" pitchFamily="34" charset="0"/>
              <a:buChar char="•"/>
            </a:pPr>
            <a:r>
              <a:rPr lang="en-US" sz="2000" dirty="0">
                <a:latin typeface="Söhne"/>
              </a:rPr>
              <a:t>Hill Cipher</a:t>
            </a:r>
          </a:p>
          <a:p>
            <a:pPr marL="342900" indent="-342900" algn="l">
              <a:lnSpc>
                <a:spcPct val="100000"/>
              </a:lnSpc>
              <a:buFont typeface="Arial" panose="020B0604020202020204" pitchFamily="34" charset="0"/>
              <a:buChar char="•"/>
            </a:pPr>
            <a:r>
              <a:rPr lang="en-US" sz="2000" dirty="0"/>
              <a:t>Letter Frequency Attacks</a:t>
            </a:r>
          </a:p>
          <a:p>
            <a:pPr marL="342900" indent="-342900" algn="l">
              <a:lnSpc>
                <a:spcPct val="100000"/>
              </a:lnSpc>
              <a:buFont typeface="Arial" panose="020B0604020202020204" pitchFamily="34" charset="0"/>
              <a:buChar char="•"/>
            </a:pPr>
            <a:r>
              <a:rPr lang="en-US" sz="2000" dirty="0">
                <a:latin typeface="Söhne"/>
              </a:rPr>
              <a:t>The </a:t>
            </a:r>
            <a:r>
              <a:rPr lang="en-US" sz="2000" dirty="0"/>
              <a:t>Enigma machine</a:t>
            </a:r>
            <a:endParaRPr lang="en-US" sz="2000" dirty="0">
              <a:latin typeface="Söhne"/>
            </a:endParaRPr>
          </a:p>
          <a:p>
            <a:pPr marL="342900" indent="-342900" algn="l">
              <a:lnSpc>
                <a:spcPct val="100000"/>
              </a:lnSpc>
              <a:buFont typeface="Arial" panose="020B0604020202020204" pitchFamily="34" charset="0"/>
              <a:buChar char="•"/>
            </a:pPr>
            <a:endParaRPr lang="en-US" sz="2200" dirty="0">
              <a:latin typeface="Söhne"/>
            </a:endParaRPr>
          </a:p>
        </p:txBody>
      </p:sp>
    </p:spTree>
    <p:extLst>
      <p:ext uri="{BB962C8B-B14F-4D97-AF65-F5344CB8AC3E}">
        <p14:creationId xmlns:p14="http://schemas.microsoft.com/office/powerpoint/2010/main" val="1416485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289EEE-CD14-B80E-2A68-2DC8AD73AA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094331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9A2E44-63CC-D9ED-3AF9-61EACD954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77737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5B836D-D31C-C913-96C8-7B10A3C16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044602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DFB06A-12EB-0623-A900-997B34F7C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241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B47217-5FFF-4147-7EF3-F84606036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5722C223-96E9-1489-61F9-221EC3722155}"/>
              </a:ext>
            </a:extLst>
          </p:cNvPr>
          <p:cNvSpPr/>
          <p:nvPr/>
        </p:nvSpPr>
        <p:spPr>
          <a:xfrm>
            <a:off x="5800165" y="4168588"/>
            <a:ext cx="1479176" cy="47513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92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D961CF-4332-16FB-1B6C-19D33D779EA1}"/>
              </a:ext>
            </a:extLst>
          </p:cNvPr>
          <p:cNvPicPr>
            <a:picLocks noChangeAspect="1"/>
          </p:cNvPicPr>
          <p:nvPr/>
        </p:nvPicPr>
        <p:blipFill>
          <a:blip r:embed="rId2"/>
          <a:stretch>
            <a:fillRect/>
          </a:stretch>
        </p:blipFill>
        <p:spPr>
          <a:xfrm>
            <a:off x="781384" y="0"/>
            <a:ext cx="10594828" cy="6835803"/>
          </a:xfrm>
          <a:prstGeom prst="rect">
            <a:avLst/>
          </a:prstGeom>
        </p:spPr>
      </p:pic>
    </p:spTree>
    <p:extLst>
      <p:ext uri="{BB962C8B-B14F-4D97-AF65-F5344CB8AC3E}">
        <p14:creationId xmlns:p14="http://schemas.microsoft.com/office/powerpoint/2010/main" val="3990234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1B2AD6-8C84-3A85-A4EF-C3EBF4A2A61A}"/>
              </a:ext>
            </a:extLst>
          </p:cNvPr>
          <p:cNvSpPr txBox="1"/>
          <p:nvPr/>
        </p:nvSpPr>
        <p:spPr>
          <a:xfrm rot="20170126">
            <a:off x="2236694" y="3075057"/>
            <a:ext cx="7718613" cy="707886"/>
          </a:xfrm>
          <a:prstGeom prst="rect">
            <a:avLst/>
          </a:prstGeom>
          <a:noFill/>
        </p:spPr>
        <p:txBody>
          <a:bodyPr wrap="square">
            <a:spAutoFit/>
          </a:bodyPr>
          <a:lstStyle/>
          <a:p>
            <a:r>
              <a:rPr lang="en-US" sz="4000" dirty="0">
                <a:hlinkClick r:id="rId2" action="ppaction://hlinkpres?slideindex=1&amp;slidetitle="/>
              </a:rPr>
              <a:t>https://www.dcode.fr/hill-cipher</a:t>
            </a:r>
            <a:endParaRPr lang="en-US" sz="4000" dirty="0"/>
          </a:p>
        </p:txBody>
      </p:sp>
    </p:spTree>
    <p:extLst>
      <p:ext uri="{BB962C8B-B14F-4D97-AF65-F5344CB8AC3E}">
        <p14:creationId xmlns:p14="http://schemas.microsoft.com/office/powerpoint/2010/main" val="2885318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D86E3-B81B-CBE9-C772-57F1841E25C7}"/>
              </a:ext>
            </a:extLst>
          </p:cNvPr>
          <p:cNvSpPr>
            <a:spLocks noGrp="1"/>
          </p:cNvSpPr>
          <p:nvPr>
            <p:ph type="title"/>
          </p:nvPr>
        </p:nvSpPr>
        <p:spPr>
          <a:xfrm>
            <a:off x="838200" y="365125"/>
            <a:ext cx="10062882" cy="773393"/>
          </a:xfrm>
        </p:spPr>
        <p:txBody>
          <a:bodyPr>
            <a:normAutofit/>
          </a:bodyPr>
          <a:lstStyle/>
          <a:p>
            <a:r>
              <a:rPr lang="en-US" sz="3200" dirty="0">
                <a:solidFill>
                  <a:srgbClr val="FF0000"/>
                </a:solidFill>
              </a:rPr>
              <a:t>Substitution</a:t>
            </a:r>
            <a:r>
              <a:rPr lang="en-US" sz="3200" dirty="0"/>
              <a:t> Ciphers: Vulnerable to </a:t>
            </a:r>
            <a:r>
              <a:rPr lang="en-US" sz="3200" dirty="0">
                <a:solidFill>
                  <a:srgbClr val="FF0000"/>
                </a:solidFill>
              </a:rPr>
              <a:t>Letter Frequency Attacks</a:t>
            </a:r>
          </a:p>
        </p:txBody>
      </p:sp>
      <p:sp>
        <p:nvSpPr>
          <p:cNvPr id="7" name="TextBox 6">
            <a:extLst>
              <a:ext uri="{FF2B5EF4-FFF2-40B4-BE49-F238E27FC236}">
                <a16:creationId xmlns:a16="http://schemas.microsoft.com/office/drawing/2014/main" id="{22F0E6F0-D4C3-3875-E4E1-013991C77B4E}"/>
              </a:ext>
            </a:extLst>
          </p:cNvPr>
          <p:cNvSpPr txBox="1"/>
          <p:nvPr/>
        </p:nvSpPr>
        <p:spPr>
          <a:xfrm>
            <a:off x="838197" y="1391325"/>
            <a:ext cx="10448365" cy="646331"/>
          </a:xfrm>
          <a:prstGeom prst="rect">
            <a:avLst/>
          </a:prstGeom>
          <a:noFill/>
        </p:spPr>
        <p:txBody>
          <a:bodyPr wrap="square">
            <a:spAutoFit/>
          </a:bodyPr>
          <a:lstStyle/>
          <a:p>
            <a:r>
              <a:rPr lang="en-US" b="1" dirty="0"/>
              <a:t>Reason</a:t>
            </a:r>
            <a:r>
              <a:rPr lang="en-US" dirty="0"/>
              <a:t>: In substitution ciphers, each plaintext letter is replaced by a specific ciphertext letter, preserving </a:t>
            </a:r>
            <a:r>
              <a:rPr lang="ar-JO" dirty="0"/>
              <a:t> </a:t>
            </a:r>
            <a:r>
              <a:rPr lang="en-US" dirty="0"/>
              <a:t>the frequencies of individual letters. For example:</a:t>
            </a:r>
          </a:p>
        </p:txBody>
      </p:sp>
      <p:sp>
        <p:nvSpPr>
          <p:cNvPr id="9" name="TextBox 8">
            <a:extLst>
              <a:ext uri="{FF2B5EF4-FFF2-40B4-BE49-F238E27FC236}">
                <a16:creationId xmlns:a16="http://schemas.microsoft.com/office/drawing/2014/main" id="{6157A4BC-42C5-B4AF-8ECB-44807347D2C3}"/>
              </a:ext>
            </a:extLst>
          </p:cNvPr>
          <p:cNvSpPr txBox="1"/>
          <p:nvPr/>
        </p:nvSpPr>
        <p:spPr>
          <a:xfrm>
            <a:off x="838197" y="2160729"/>
            <a:ext cx="10789025" cy="369332"/>
          </a:xfrm>
          <a:prstGeom prst="rect">
            <a:avLst/>
          </a:prstGeom>
          <a:noFill/>
        </p:spPr>
        <p:txBody>
          <a:bodyPr wrap="square">
            <a:spAutoFit/>
          </a:bodyPr>
          <a:lstStyle/>
          <a:p>
            <a:r>
              <a:rPr lang="en-US" dirty="0"/>
              <a:t>The letter </a:t>
            </a:r>
            <a:r>
              <a:rPr lang="en-US" b="1" dirty="0"/>
              <a:t>E</a:t>
            </a:r>
            <a:r>
              <a:rPr lang="en-US" dirty="0"/>
              <a:t> (the most common in English) will still appear frequently in the ciphertext, though as a different letter.</a:t>
            </a:r>
          </a:p>
        </p:txBody>
      </p:sp>
      <p:sp>
        <p:nvSpPr>
          <p:cNvPr id="11" name="TextBox 10">
            <a:extLst>
              <a:ext uri="{FF2B5EF4-FFF2-40B4-BE49-F238E27FC236}">
                <a16:creationId xmlns:a16="http://schemas.microsoft.com/office/drawing/2014/main" id="{1892364C-F845-D40E-5527-C106A3D9A310}"/>
              </a:ext>
            </a:extLst>
          </p:cNvPr>
          <p:cNvSpPr txBox="1"/>
          <p:nvPr/>
        </p:nvSpPr>
        <p:spPr>
          <a:xfrm>
            <a:off x="838196" y="2653134"/>
            <a:ext cx="10789025" cy="369332"/>
          </a:xfrm>
          <a:prstGeom prst="rect">
            <a:avLst/>
          </a:prstGeom>
          <a:noFill/>
        </p:spPr>
        <p:txBody>
          <a:bodyPr wrap="square">
            <a:spAutoFit/>
          </a:bodyPr>
          <a:lstStyle/>
          <a:p>
            <a:r>
              <a:rPr lang="en-US" b="1" dirty="0"/>
              <a:t>Result</a:t>
            </a:r>
            <a:r>
              <a:rPr lang="en-US" dirty="0"/>
              <a:t>: The attack exploits the direct correlation between plaintext and ciphertext frequencies.</a:t>
            </a:r>
          </a:p>
        </p:txBody>
      </p:sp>
      <p:sp>
        <p:nvSpPr>
          <p:cNvPr id="13" name="TextBox 12">
            <a:extLst>
              <a:ext uri="{FF2B5EF4-FFF2-40B4-BE49-F238E27FC236}">
                <a16:creationId xmlns:a16="http://schemas.microsoft.com/office/drawing/2014/main" id="{41086BCF-B61C-B6AB-38A7-799A4E343121}"/>
              </a:ext>
            </a:extLst>
          </p:cNvPr>
          <p:cNvSpPr txBox="1"/>
          <p:nvPr/>
        </p:nvSpPr>
        <p:spPr>
          <a:xfrm>
            <a:off x="3507158" y="6308209"/>
            <a:ext cx="6129901" cy="369332"/>
          </a:xfrm>
          <a:prstGeom prst="rect">
            <a:avLst/>
          </a:prstGeom>
          <a:noFill/>
        </p:spPr>
        <p:txBody>
          <a:bodyPr wrap="square">
            <a:spAutoFit/>
          </a:bodyPr>
          <a:lstStyle/>
          <a:p>
            <a:r>
              <a:rPr lang="en-US" dirty="0">
                <a:hlinkClick r:id="rId2"/>
              </a:rPr>
              <a:t>https://alexandernwilson.com/gallery/frequency_analysis.html</a:t>
            </a:r>
            <a:endParaRPr lang="en-US" dirty="0"/>
          </a:p>
        </p:txBody>
      </p:sp>
      <p:pic>
        <p:nvPicPr>
          <p:cNvPr id="1028" name="Picture 4">
            <a:extLst>
              <a:ext uri="{FF2B5EF4-FFF2-40B4-BE49-F238E27FC236}">
                <a16:creationId xmlns:a16="http://schemas.microsoft.com/office/drawing/2014/main" id="{4F4D713B-B3DB-3D40-E007-5D689C6EF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012" y="3145539"/>
            <a:ext cx="7293353" cy="315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535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chine with many gears&#10;&#10;Description automatically generated">
            <a:extLst>
              <a:ext uri="{FF2B5EF4-FFF2-40B4-BE49-F238E27FC236}">
                <a16:creationId xmlns:a16="http://schemas.microsoft.com/office/drawing/2014/main" id="{16BCCBF2-42F1-26F5-208E-6734506EE83E}"/>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23872"/>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346E04E9-3586-7C4D-2B98-B939D638EFEE}"/>
              </a:ext>
            </a:extLst>
          </p:cNvPr>
          <p:cNvSpPr>
            <a:spLocks noGrp="1"/>
          </p:cNvSpPr>
          <p:nvPr>
            <p:ph type="ctrTitle"/>
          </p:nvPr>
        </p:nvSpPr>
        <p:spPr>
          <a:xfrm>
            <a:off x="646246" y="914819"/>
            <a:ext cx="4023360" cy="1521642"/>
          </a:xfrm>
        </p:spPr>
        <p:txBody>
          <a:bodyPr anchor="b">
            <a:normAutofit/>
          </a:bodyPr>
          <a:lstStyle/>
          <a:p>
            <a:pPr algn="l"/>
            <a:r>
              <a:rPr lang="en-US" sz="4800" dirty="0">
                <a:solidFill>
                  <a:srgbClr val="FF0000"/>
                </a:solidFill>
                <a:latin typeface="Söhne"/>
              </a:rPr>
              <a:t>T</a:t>
            </a:r>
            <a:r>
              <a:rPr lang="en-US" sz="4800" b="0" i="0" dirty="0">
                <a:solidFill>
                  <a:srgbClr val="FF0000"/>
                </a:solidFill>
                <a:effectLst/>
                <a:latin typeface="Söhne"/>
              </a:rPr>
              <a:t>he Enigma Machine </a:t>
            </a:r>
            <a:endParaRPr lang="en-US" sz="4800" dirty="0">
              <a:solidFill>
                <a:srgbClr val="FF0000"/>
              </a:solidFill>
            </a:endParaRPr>
          </a:p>
        </p:txBody>
      </p:sp>
      <p:sp>
        <p:nvSpPr>
          <p:cNvPr id="3" name="Subtitle 2">
            <a:extLst>
              <a:ext uri="{FF2B5EF4-FFF2-40B4-BE49-F238E27FC236}">
                <a16:creationId xmlns:a16="http://schemas.microsoft.com/office/drawing/2014/main" id="{8DCA4E1B-9443-0DF9-C6BB-B4C80539DF48}"/>
              </a:ext>
            </a:extLst>
          </p:cNvPr>
          <p:cNvSpPr>
            <a:spLocks noGrp="1"/>
          </p:cNvSpPr>
          <p:nvPr>
            <p:ph type="subTitle" idx="1"/>
          </p:nvPr>
        </p:nvSpPr>
        <p:spPr>
          <a:xfrm>
            <a:off x="186433" y="3439089"/>
            <a:ext cx="3337056" cy="2621052"/>
          </a:xfrm>
        </p:spPr>
        <p:txBody>
          <a:bodyPr>
            <a:normAutofit/>
          </a:bodyPr>
          <a:lstStyle/>
          <a:p>
            <a:pPr algn="l"/>
            <a:r>
              <a:rPr lang="en-US" sz="2000" b="0" i="0" dirty="0">
                <a:solidFill>
                  <a:schemeClr val="tx2"/>
                </a:solidFill>
                <a:effectLst/>
                <a:latin typeface="Söhne"/>
              </a:rPr>
              <a:t>The Enigma machine was a cryptographic device used by the German military during World War II to encrypt and decrypt secret communications. It played a significant role in the war and was a key element in the field of signals intelligence.</a:t>
            </a:r>
          </a:p>
          <a:p>
            <a:pPr algn="l"/>
            <a:endParaRPr lang="en-US" sz="1400" dirty="0">
              <a:solidFill>
                <a:schemeClr val="tx2"/>
              </a:solidFill>
            </a:endParaRPr>
          </a:p>
        </p:txBody>
      </p:sp>
    </p:spTree>
    <p:extLst>
      <p:ext uri="{BB962C8B-B14F-4D97-AF65-F5344CB8AC3E}">
        <p14:creationId xmlns:p14="http://schemas.microsoft.com/office/powerpoint/2010/main" val="59396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A6B5A-571B-E3F2-EDF2-F12A68A6A5BC}"/>
              </a:ext>
            </a:extLst>
          </p:cNvPr>
          <p:cNvSpPr>
            <a:spLocks noGrp="1"/>
          </p:cNvSpPr>
          <p:nvPr>
            <p:ph type="title"/>
          </p:nvPr>
        </p:nvSpPr>
        <p:spPr/>
        <p:txBody>
          <a:bodyPr/>
          <a:lstStyle/>
          <a:p>
            <a:pPr algn="ctr"/>
            <a:r>
              <a:rPr lang="en-US" sz="4400" dirty="0">
                <a:solidFill>
                  <a:srgbClr val="FF0000"/>
                </a:solidFill>
                <a:latin typeface="Söhne"/>
              </a:rPr>
              <a:t>T</a:t>
            </a:r>
            <a:r>
              <a:rPr lang="en-US" sz="4400" b="0" i="0" dirty="0">
                <a:solidFill>
                  <a:srgbClr val="FF0000"/>
                </a:solidFill>
                <a:effectLst/>
                <a:latin typeface="Söhne"/>
              </a:rPr>
              <a:t>he Enigma Machine </a:t>
            </a:r>
            <a:endParaRPr lang="en-US" dirty="0"/>
          </a:p>
        </p:txBody>
      </p:sp>
      <p:graphicFrame>
        <p:nvGraphicFramePr>
          <p:cNvPr id="6" name="Content Placeholder 2">
            <a:extLst>
              <a:ext uri="{FF2B5EF4-FFF2-40B4-BE49-F238E27FC236}">
                <a16:creationId xmlns:a16="http://schemas.microsoft.com/office/drawing/2014/main" id="{8D914171-22F7-FA12-9539-1AC8511DC455}"/>
              </a:ext>
            </a:extLst>
          </p:cNvPr>
          <p:cNvGraphicFramePr>
            <a:graphicFrameLocks noGrp="1"/>
          </p:cNvGraphicFramePr>
          <p:nvPr>
            <p:ph idx="1"/>
          </p:nvPr>
        </p:nvGraphicFramePr>
        <p:xfrm>
          <a:off x="838200" y="1690688"/>
          <a:ext cx="10515600" cy="46264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5168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13C2D5-D144-9721-14D5-F61594CFBC0E}"/>
              </a:ext>
            </a:extLst>
          </p:cNvPr>
          <p:cNvSpPr>
            <a:spLocks noGrp="1"/>
          </p:cNvSpPr>
          <p:nvPr>
            <p:ph type="title"/>
          </p:nvPr>
        </p:nvSpPr>
        <p:spPr>
          <a:xfrm>
            <a:off x="630936" y="502920"/>
            <a:ext cx="3419856" cy="1463040"/>
          </a:xfrm>
        </p:spPr>
        <p:txBody>
          <a:bodyPr anchor="ctr">
            <a:normAutofit/>
          </a:bodyPr>
          <a:lstStyle/>
          <a:p>
            <a:pPr marL="0" indent="0">
              <a:buNone/>
            </a:pPr>
            <a:r>
              <a:rPr lang="en-US" sz="3600" b="1" i="0" dirty="0">
                <a:solidFill>
                  <a:srgbClr val="FF0000"/>
                </a:solidFill>
                <a:effectLst/>
                <a:latin typeface="Söhne"/>
              </a:rPr>
              <a:t>Substitution </a:t>
            </a:r>
            <a:r>
              <a:rPr lang="en-US" sz="3600" b="1" i="0" dirty="0">
                <a:effectLst/>
                <a:latin typeface="Söhne"/>
              </a:rPr>
              <a:t>Ciphers</a:t>
            </a:r>
            <a:endParaRPr lang="en-US" sz="3600" b="0" i="0" dirty="0">
              <a:effectLst/>
              <a:latin typeface="Söhne"/>
            </a:endParaRP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3D4AD4-D8BF-2A15-607E-484A69FDC17B}"/>
              </a:ext>
            </a:extLst>
          </p:cNvPr>
          <p:cNvSpPr>
            <a:spLocks noGrp="1"/>
          </p:cNvSpPr>
          <p:nvPr>
            <p:ph idx="1"/>
          </p:nvPr>
        </p:nvSpPr>
        <p:spPr>
          <a:xfrm>
            <a:off x="4636006" y="617446"/>
            <a:ext cx="6894576" cy="1463040"/>
          </a:xfrm>
        </p:spPr>
        <p:txBody>
          <a:bodyPr anchor="ctr">
            <a:normAutofit/>
          </a:bodyPr>
          <a:lstStyle/>
          <a:p>
            <a:r>
              <a:rPr lang="en-US" sz="2000" b="1" i="0" dirty="0">
                <a:solidFill>
                  <a:srgbClr val="FF0000"/>
                </a:solidFill>
                <a:effectLst/>
                <a:latin typeface="Söhne"/>
              </a:rPr>
              <a:t>Caesar </a:t>
            </a:r>
            <a:r>
              <a:rPr lang="en-US" sz="2000" b="1" i="0" dirty="0">
                <a:effectLst/>
                <a:latin typeface="Söhne"/>
              </a:rPr>
              <a:t>Cipher</a:t>
            </a:r>
            <a:r>
              <a:rPr lang="en-US" sz="2000" b="0" i="0" dirty="0">
                <a:effectLst/>
                <a:latin typeface="Söhne"/>
              </a:rPr>
              <a:t>: this is one of the earliest known encryption methods. It involves shifting each letter of the plaintext a fixed number of positions down or up the alphabet. For example, with a shift of 3, "HELLO" becomes "KHOOR.“</a:t>
            </a:r>
          </a:p>
          <a:p>
            <a:pPr marL="0" indent="0">
              <a:buNone/>
            </a:pPr>
            <a:endParaRPr lang="en-US" sz="1700" b="0" i="0" dirty="0">
              <a:effectLst/>
              <a:latin typeface="Söhne"/>
            </a:endParaRPr>
          </a:p>
          <a:p>
            <a:pPr marL="0" indent="0">
              <a:buNone/>
            </a:pPr>
            <a:endParaRPr lang="en-US" sz="1700" dirty="0"/>
          </a:p>
        </p:txBody>
      </p:sp>
      <p:pic>
        <p:nvPicPr>
          <p:cNvPr id="5" name="Picture 4" descr="A qr code on a piece of paper&#10;&#10;Description automatically generated">
            <a:extLst>
              <a:ext uri="{FF2B5EF4-FFF2-40B4-BE49-F238E27FC236}">
                <a16:creationId xmlns:a16="http://schemas.microsoft.com/office/drawing/2014/main" id="{69B2BCB7-7CE0-A929-4204-EE8077D99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228" y="2290936"/>
            <a:ext cx="3959352" cy="3959352"/>
          </a:xfrm>
          <a:prstGeom prst="rect">
            <a:avLst/>
          </a:prstGeom>
        </p:spPr>
      </p:pic>
      <p:sp>
        <p:nvSpPr>
          <p:cNvPr id="6" name="TextBox 5">
            <a:extLst>
              <a:ext uri="{FF2B5EF4-FFF2-40B4-BE49-F238E27FC236}">
                <a16:creationId xmlns:a16="http://schemas.microsoft.com/office/drawing/2014/main" id="{E91D05BB-E10C-CE44-65AD-5619E252FAD9}"/>
              </a:ext>
            </a:extLst>
          </p:cNvPr>
          <p:cNvSpPr txBox="1"/>
          <p:nvPr/>
        </p:nvSpPr>
        <p:spPr>
          <a:xfrm>
            <a:off x="4352543" y="6278218"/>
            <a:ext cx="3717037" cy="369332"/>
          </a:xfrm>
          <a:prstGeom prst="rect">
            <a:avLst/>
          </a:prstGeom>
          <a:noFill/>
        </p:spPr>
        <p:txBody>
          <a:bodyPr wrap="square" rtlCol="0">
            <a:spAutoFit/>
          </a:bodyPr>
          <a:lstStyle/>
          <a:p>
            <a:r>
              <a:rPr lang="en-US" dirty="0"/>
              <a:t>https://www.dcode.fr/caesar-cipher</a:t>
            </a:r>
          </a:p>
        </p:txBody>
      </p:sp>
    </p:spTree>
    <p:extLst>
      <p:ext uri="{BB962C8B-B14F-4D97-AF65-F5344CB8AC3E}">
        <p14:creationId xmlns:p14="http://schemas.microsoft.com/office/powerpoint/2010/main" val="1111284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C8C1B-2C8B-3E18-5595-B8CE6CA8330D}"/>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4000" kern="1200">
                <a:solidFill>
                  <a:srgbClr val="FFFFFF"/>
                </a:solidFill>
                <a:latin typeface="+mj-lt"/>
                <a:ea typeface="+mj-ea"/>
                <a:cs typeface="+mj-cs"/>
              </a:rPr>
              <a:t>T</a:t>
            </a:r>
            <a:r>
              <a:rPr lang="en-US" sz="4000" b="0" i="0" kern="1200">
                <a:solidFill>
                  <a:srgbClr val="FFFFFF"/>
                </a:solidFill>
                <a:effectLst/>
                <a:latin typeface="+mj-lt"/>
                <a:ea typeface="+mj-ea"/>
                <a:cs typeface="+mj-cs"/>
              </a:rPr>
              <a:t>he Enigma Machine </a:t>
            </a:r>
            <a:endParaRPr lang="en-US" sz="4000" kern="1200">
              <a:solidFill>
                <a:srgbClr val="FFFFFF"/>
              </a:solidFill>
              <a:latin typeface="+mj-lt"/>
              <a:ea typeface="+mj-ea"/>
              <a:cs typeface="+mj-cs"/>
            </a:endParaRPr>
          </a:p>
        </p:txBody>
      </p:sp>
      <p:pic>
        <p:nvPicPr>
          <p:cNvPr id="5" name="Picture 4" descr="A screenshot of a computer&#10;&#10;Description automatically generated">
            <a:extLst>
              <a:ext uri="{FF2B5EF4-FFF2-40B4-BE49-F238E27FC236}">
                <a16:creationId xmlns:a16="http://schemas.microsoft.com/office/drawing/2014/main" id="{AF4F80EE-38DF-6387-6EF7-8C624FC53859}"/>
              </a:ext>
            </a:extLst>
          </p:cNvPr>
          <p:cNvPicPr>
            <a:picLocks noChangeAspect="1"/>
          </p:cNvPicPr>
          <p:nvPr/>
        </p:nvPicPr>
        <p:blipFill>
          <a:blip r:embed="rId2"/>
          <a:stretch>
            <a:fillRect/>
          </a:stretch>
        </p:blipFill>
        <p:spPr>
          <a:xfrm>
            <a:off x="160778" y="0"/>
            <a:ext cx="11870434" cy="5282344"/>
          </a:xfrm>
          <a:prstGeom prst="rect">
            <a:avLst/>
          </a:prstGeom>
        </p:spPr>
      </p:pic>
    </p:spTree>
    <p:extLst>
      <p:ext uri="{BB962C8B-B14F-4D97-AF65-F5344CB8AC3E}">
        <p14:creationId xmlns:p14="http://schemas.microsoft.com/office/powerpoint/2010/main" val="3799083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FCB59-B8C4-8CF2-415A-4A8CD8F0A1C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T</a:t>
            </a:r>
            <a:r>
              <a:rPr lang="en-US" sz="3600" b="0" i="0" kern="1200">
                <a:solidFill>
                  <a:srgbClr val="FFFFFF"/>
                </a:solidFill>
                <a:effectLst/>
                <a:latin typeface="+mj-lt"/>
                <a:ea typeface="+mj-ea"/>
                <a:cs typeface="+mj-cs"/>
              </a:rPr>
              <a:t>he Enigma Machine </a:t>
            </a:r>
            <a:endParaRPr lang="en-US" sz="3600" kern="1200">
              <a:solidFill>
                <a:srgbClr val="FFFFFF"/>
              </a:solidFill>
              <a:latin typeface="+mj-lt"/>
              <a:ea typeface="+mj-ea"/>
              <a:cs typeface="+mj-cs"/>
            </a:endParaRPr>
          </a:p>
        </p:txBody>
      </p:sp>
      <p:pic>
        <p:nvPicPr>
          <p:cNvPr id="5" name="Picture 4" descr="A diagram of lines and numbers&#10;&#10;Description automatically generated">
            <a:extLst>
              <a:ext uri="{FF2B5EF4-FFF2-40B4-BE49-F238E27FC236}">
                <a16:creationId xmlns:a16="http://schemas.microsoft.com/office/drawing/2014/main" id="{E9FA93C5-7DDC-4F80-9B46-DE2A60018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7804" y="-3969"/>
            <a:ext cx="7664195" cy="6861969"/>
          </a:xfrm>
          <a:prstGeom prst="rect">
            <a:avLst/>
          </a:prstGeom>
        </p:spPr>
      </p:pic>
    </p:spTree>
    <p:extLst>
      <p:ext uri="{BB962C8B-B14F-4D97-AF65-F5344CB8AC3E}">
        <p14:creationId xmlns:p14="http://schemas.microsoft.com/office/powerpoint/2010/main" val="2692347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B99F3-638A-9B0C-1E5B-A027EF519FE6}"/>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dirty="0">
                <a:solidFill>
                  <a:schemeClr val="tx1"/>
                </a:solidFill>
                <a:latin typeface="+mj-lt"/>
                <a:ea typeface="+mj-ea"/>
                <a:cs typeface="+mj-cs"/>
              </a:rPr>
              <a:t>T</a:t>
            </a:r>
            <a:r>
              <a:rPr lang="en-US" sz="5400" b="0" i="0" kern="1200" dirty="0">
                <a:solidFill>
                  <a:schemeClr val="tx1"/>
                </a:solidFill>
                <a:effectLst/>
                <a:latin typeface="+mj-lt"/>
                <a:ea typeface="+mj-ea"/>
                <a:cs typeface="+mj-cs"/>
              </a:rPr>
              <a:t>he Enigma Machine </a:t>
            </a:r>
            <a:endParaRPr lang="en-US" sz="5400" kern="1200" dirty="0">
              <a:solidFill>
                <a:schemeClr val="tx1"/>
              </a:solidFill>
              <a:latin typeface="+mj-lt"/>
              <a:ea typeface="+mj-ea"/>
              <a:cs typeface="+mj-cs"/>
            </a:endParaRPr>
          </a:p>
        </p:txBody>
      </p:sp>
      <p:sp>
        <p:nvSpPr>
          <p:cNvPr id="6" name="TextBox 5">
            <a:extLst>
              <a:ext uri="{FF2B5EF4-FFF2-40B4-BE49-F238E27FC236}">
                <a16:creationId xmlns:a16="http://schemas.microsoft.com/office/drawing/2014/main" id="{09615B8B-8033-4896-A298-579D4624F05E}"/>
              </a:ext>
            </a:extLst>
          </p:cNvPr>
          <p:cNvSpPr txBox="1"/>
          <p:nvPr/>
        </p:nvSpPr>
        <p:spPr>
          <a:xfrm>
            <a:off x="6568867" y="6191272"/>
            <a:ext cx="4243250" cy="369332"/>
          </a:xfrm>
          <a:prstGeom prst="rect">
            <a:avLst/>
          </a:prstGeom>
          <a:noFill/>
        </p:spPr>
        <p:txBody>
          <a:bodyPr wrap="square" rtlCol="0">
            <a:spAutoFit/>
          </a:bodyPr>
          <a:lstStyle/>
          <a:p>
            <a:r>
              <a:rPr lang="en-US" dirty="0">
                <a:hlinkClick r:id="rId2"/>
              </a:rPr>
              <a:t>https://www.101computing.net/enigma/</a:t>
            </a:r>
            <a:endParaRPr lang="en-US" dirty="0"/>
          </a:p>
        </p:txBody>
      </p:sp>
      <p:sp>
        <p:nvSpPr>
          <p:cNvPr id="7" name="TextBox 6">
            <a:extLst>
              <a:ext uri="{FF2B5EF4-FFF2-40B4-BE49-F238E27FC236}">
                <a16:creationId xmlns:a16="http://schemas.microsoft.com/office/drawing/2014/main" id="{C7871FCE-3349-AE51-FD92-CEF78333C936}"/>
              </a:ext>
            </a:extLst>
          </p:cNvPr>
          <p:cNvSpPr txBox="1"/>
          <p:nvPr/>
        </p:nvSpPr>
        <p:spPr>
          <a:xfrm>
            <a:off x="1113809" y="4527252"/>
            <a:ext cx="2833176" cy="461665"/>
          </a:xfrm>
          <a:prstGeom prst="rect">
            <a:avLst/>
          </a:prstGeom>
          <a:noFill/>
        </p:spPr>
        <p:txBody>
          <a:bodyPr wrap="square" rtlCol="0">
            <a:spAutoFit/>
          </a:bodyPr>
          <a:lstStyle/>
          <a:p>
            <a:r>
              <a:rPr lang="en-US" sz="2400" dirty="0">
                <a:hlinkClick r:id="rId3"/>
              </a:rPr>
              <a:t>Enigma-Machine</a:t>
            </a:r>
            <a:endParaRPr lang="en-US" sz="2400" dirty="0"/>
          </a:p>
        </p:txBody>
      </p:sp>
      <p:pic>
        <p:nvPicPr>
          <p:cNvPr id="8" name="Picture 7">
            <a:extLst>
              <a:ext uri="{FF2B5EF4-FFF2-40B4-BE49-F238E27FC236}">
                <a16:creationId xmlns:a16="http://schemas.microsoft.com/office/drawing/2014/main" id="{5D8C0E53-7B74-2410-874C-6FF79F24A9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033" y="815788"/>
            <a:ext cx="5100918" cy="5100918"/>
          </a:xfrm>
          <a:prstGeom prst="rect">
            <a:avLst/>
          </a:prstGeom>
        </p:spPr>
      </p:pic>
    </p:spTree>
    <p:extLst>
      <p:ext uri="{BB962C8B-B14F-4D97-AF65-F5344CB8AC3E}">
        <p14:creationId xmlns:p14="http://schemas.microsoft.com/office/powerpoint/2010/main" val="78804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3AB5D-19FA-AFE2-DA2A-52BE6774B092}"/>
              </a:ext>
            </a:extLst>
          </p:cNvPr>
          <p:cNvSpPr>
            <a:spLocks noGrp="1"/>
          </p:cNvSpPr>
          <p:nvPr>
            <p:ph type="title"/>
          </p:nvPr>
        </p:nvSpPr>
        <p:spPr>
          <a:xfrm>
            <a:off x="1005008" y="302934"/>
            <a:ext cx="10178934" cy="1328730"/>
          </a:xfrm>
        </p:spPr>
        <p:txBody>
          <a:bodyPr vert="horz" lIns="91440" tIns="45720" rIns="91440" bIns="45720" rtlCol="0" anchor="b">
            <a:normAutofit/>
          </a:bodyPr>
          <a:lstStyle/>
          <a:p>
            <a:pPr algn="ctr"/>
            <a:r>
              <a:rPr lang="en-US" sz="5200" b="1" i="0" kern="1200" dirty="0">
                <a:solidFill>
                  <a:srgbClr val="FF0000"/>
                </a:solidFill>
                <a:effectLst/>
                <a:latin typeface="+mj-lt"/>
                <a:ea typeface="+mj-ea"/>
                <a:cs typeface="+mj-cs"/>
              </a:rPr>
              <a:t>Caesar </a:t>
            </a:r>
            <a:r>
              <a:rPr lang="en-US" sz="5200" b="1" i="0" kern="1200" dirty="0">
                <a:effectLst/>
                <a:latin typeface="+mj-lt"/>
                <a:ea typeface="+mj-ea"/>
                <a:cs typeface="+mj-cs"/>
              </a:rPr>
              <a:t>Cipher</a:t>
            </a:r>
            <a:endParaRPr lang="en-US" sz="5200" kern="1200" dirty="0">
              <a:latin typeface="+mj-lt"/>
              <a:ea typeface="+mj-ea"/>
              <a:cs typeface="+mj-cs"/>
            </a:endParaRPr>
          </a:p>
        </p:txBody>
      </p:sp>
      <p:pic>
        <p:nvPicPr>
          <p:cNvPr id="5" name="Content Placeholder 4" descr="A screenshot of a computer&#10;&#10;Description automatically generated">
            <a:extLst>
              <a:ext uri="{FF2B5EF4-FFF2-40B4-BE49-F238E27FC236}">
                <a16:creationId xmlns:a16="http://schemas.microsoft.com/office/drawing/2014/main" id="{E581E88F-9E9E-3F37-1ABD-8C729775B124}"/>
              </a:ext>
            </a:extLst>
          </p:cNvPr>
          <p:cNvPicPr>
            <a:picLocks noGrp="1" noChangeAspect="1"/>
          </p:cNvPicPr>
          <p:nvPr>
            <p:ph idx="1"/>
          </p:nvPr>
        </p:nvPicPr>
        <p:blipFill rotWithShape="1">
          <a:blip r:embed="rId2"/>
          <a:srcRect l="21913" r="3876" b="2"/>
          <a:stretch/>
        </p:blipFill>
        <p:spPr>
          <a:xfrm>
            <a:off x="198741" y="2410448"/>
            <a:ext cx="5803323" cy="389035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390D4F6-4A6C-341A-D354-84391CF35BB1}"/>
              </a:ext>
            </a:extLst>
          </p:cNvPr>
          <p:cNvPicPr>
            <a:picLocks noChangeAspect="1"/>
          </p:cNvPicPr>
          <p:nvPr/>
        </p:nvPicPr>
        <p:blipFill rotWithShape="1">
          <a:blip r:embed="rId3"/>
          <a:srcRect r="-2" b="3194"/>
          <a:stretch/>
        </p:blipFill>
        <p:spPr>
          <a:xfrm>
            <a:off x="6189934" y="2410448"/>
            <a:ext cx="5803323" cy="3890357"/>
          </a:xfrm>
          <a:prstGeom prst="rect">
            <a:avLst/>
          </a:prstGeom>
        </p:spPr>
      </p:pic>
    </p:spTree>
    <p:extLst>
      <p:ext uri="{BB962C8B-B14F-4D97-AF65-F5344CB8AC3E}">
        <p14:creationId xmlns:p14="http://schemas.microsoft.com/office/powerpoint/2010/main" val="2803021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5">
            <a:extLst>
              <a:ext uri="{FF2B5EF4-FFF2-40B4-BE49-F238E27FC236}">
                <a16:creationId xmlns:a16="http://schemas.microsoft.com/office/drawing/2014/main" id="{F1E8018D-D29A-4B9D-BF9C-9F4D7BA1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E212316-5CD6-4B22-1B51-AC545E3AFDC1}"/>
              </a:ext>
            </a:extLst>
          </p:cNvPr>
          <p:cNvSpPr>
            <a:spLocks noGrp="1"/>
          </p:cNvSpPr>
          <p:nvPr>
            <p:ph type="title"/>
          </p:nvPr>
        </p:nvSpPr>
        <p:spPr>
          <a:xfrm>
            <a:off x="838200" y="3884448"/>
            <a:ext cx="4215063" cy="2398713"/>
          </a:xfrm>
        </p:spPr>
        <p:txBody>
          <a:bodyPr>
            <a:normAutofit/>
          </a:bodyPr>
          <a:lstStyle/>
          <a:p>
            <a:r>
              <a:rPr lang="en-US" sz="4400" b="1" i="0" kern="1200" dirty="0">
                <a:solidFill>
                  <a:srgbClr val="FF0000"/>
                </a:solidFill>
                <a:effectLst/>
                <a:latin typeface="+mj-lt"/>
                <a:ea typeface="+mj-ea"/>
                <a:cs typeface="+mj-cs"/>
              </a:rPr>
              <a:t>Caesar </a:t>
            </a:r>
            <a:r>
              <a:rPr lang="en-US" sz="4400" b="1" i="0" kern="1200" dirty="0">
                <a:effectLst/>
                <a:latin typeface="+mj-lt"/>
                <a:ea typeface="+mj-ea"/>
                <a:cs typeface="+mj-cs"/>
              </a:rPr>
              <a:t>Cipher</a:t>
            </a:r>
            <a:endParaRPr lang="en-US" dirty="0">
              <a:solidFill>
                <a:srgbClr val="FF0000"/>
              </a:solidFill>
            </a:endParaRPr>
          </a:p>
        </p:txBody>
      </p:sp>
      <p:pic>
        <p:nvPicPr>
          <p:cNvPr id="5" name="Content Placeholder 4" descr="A qr code with a design on it&#10;&#10;Description automatically generated">
            <a:extLst>
              <a:ext uri="{FF2B5EF4-FFF2-40B4-BE49-F238E27FC236}">
                <a16:creationId xmlns:a16="http://schemas.microsoft.com/office/drawing/2014/main" id="{88460860-B9C3-BE05-00E9-06D00620F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973" y="136095"/>
            <a:ext cx="3047660" cy="3047660"/>
          </a:xfrm>
          <a:prstGeom prst="rect">
            <a:avLst/>
          </a:prstGeom>
        </p:spPr>
      </p:pic>
      <p:pic>
        <p:nvPicPr>
          <p:cNvPr id="7" name="Picture 6">
            <a:extLst>
              <a:ext uri="{FF2B5EF4-FFF2-40B4-BE49-F238E27FC236}">
                <a16:creationId xmlns:a16="http://schemas.microsoft.com/office/drawing/2014/main" id="{379A3F73-D7D4-F3CC-7C17-4FB3B040AB00}"/>
              </a:ext>
            </a:extLst>
          </p:cNvPr>
          <p:cNvPicPr>
            <a:picLocks noChangeAspect="1"/>
          </p:cNvPicPr>
          <p:nvPr/>
        </p:nvPicPr>
        <p:blipFill>
          <a:blip r:embed="rId3"/>
          <a:stretch>
            <a:fillRect/>
          </a:stretch>
        </p:blipFill>
        <p:spPr>
          <a:xfrm>
            <a:off x="5639706" y="1024469"/>
            <a:ext cx="5497308" cy="1324836"/>
          </a:xfrm>
          <a:prstGeom prst="rect">
            <a:avLst/>
          </a:prstGeom>
        </p:spPr>
      </p:pic>
    </p:spTree>
    <p:extLst>
      <p:ext uri="{BB962C8B-B14F-4D97-AF65-F5344CB8AC3E}">
        <p14:creationId xmlns:p14="http://schemas.microsoft.com/office/powerpoint/2010/main" val="2157939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A9BF4F-56C8-9C35-C583-24E2E6B0A603}"/>
              </a:ext>
            </a:extLst>
          </p:cNvPr>
          <p:cNvSpPr>
            <a:spLocks noGrp="1"/>
          </p:cNvSpPr>
          <p:nvPr>
            <p:ph type="title"/>
          </p:nvPr>
        </p:nvSpPr>
        <p:spPr>
          <a:xfrm>
            <a:off x="761803" y="350196"/>
            <a:ext cx="4646904" cy="1624520"/>
          </a:xfrm>
        </p:spPr>
        <p:txBody>
          <a:bodyPr anchor="ctr">
            <a:normAutofit/>
          </a:bodyPr>
          <a:lstStyle/>
          <a:p>
            <a:r>
              <a:rPr lang="en-US" sz="4000" b="1" i="0" dirty="0">
                <a:solidFill>
                  <a:srgbClr val="FF0000"/>
                </a:solidFill>
                <a:effectLst/>
                <a:latin typeface="Söhne"/>
              </a:rPr>
              <a:t>Substitution </a:t>
            </a:r>
            <a:r>
              <a:rPr lang="en-US" sz="4000" b="1" i="0" dirty="0">
                <a:effectLst/>
                <a:latin typeface="Söhne"/>
              </a:rPr>
              <a:t>Ciphers</a:t>
            </a:r>
            <a:endParaRPr lang="en-US" sz="4000" dirty="0"/>
          </a:p>
        </p:txBody>
      </p:sp>
      <p:sp>
        <p:nvSpPr>
          <p:cNvPr id="3" name="Content Placeholder 2">
            <a:extLst>
              <a:ext uri="{FF2B5EF4-FFF2-40B4-BE49-F238E27FC236}">
                <a16:creationId xmlns:a16="http://schemas.microsoft.com/office/drawing/2014/main" id="{24CADE19-1B74-C106-6258-CAA6340E530F}"/>
              </a:ext>
            </a:extLst>
          </p:cNvPr>
          <p:cNvSpPr>
            <a:spLocks noGrp="1"/>
          </p:cNvSpPr>
          <p:nvPr>
            <p:ph idx="1"/>
          </p:nvPr>
        </p:nvSpPr>
        <p:spPr>
          <a:xfrm>
            <a:off x="724547" y="2152512"/>
            <a:ext cx="4646905" cy="2552975"/>
          </a:xfrm>
        </p:spPr>
        <p:txBody>
          <a:bodyPr anchor="ctr">
            <a:normAutofit/>
          </a:bodyPr>
          <a:lstStyle/>
          <a:p>
            <a:r>
              <a:rPr lang="en-US" sz="2200" b="1" i="0" dirty="0">
                <a:solidFill>
                  <a:srgbClr val="FF0000"/>
                </a:solidFill>
                <a:effectLst/>
                <a:latin typeface="Söhne"/>
              </a:rPr>
              <a:t>Atbash Cipher</a:t>
            </a:r>
            <a:r>
              <a:rPr lang="en-US" sz="2200" b="1" i="0" dirty="0">
                <a:effectLst/>
                <a:latin typeface="Söhne"/>
              </a:rPr>
              <a:t>: </a:t>
            </a:r>
            <a:r>
              <a:rPr lang="en-US" sz="2200" b="0" i="0" dirty="0">
                <a:effectLst/>
                <a:latin typeface="Söhne"/>
              </a:rPr>
              <a:t>It is a simple substitution cipher where each letter in the plaintext is replaced with its reverse in the alphabet. For example, 'A' becomes 'Z,' 'B' becomes 'Y,' and so on.</a:t>
            </a:r>
            <a:endParaRPr lang="en-US" sz="2200" dirty="0"/>
          </a:p>
        </p:txBody>
      </p:sp>
      <p:pic>
        <p:nvPicPr>
          <p:cNvPr id="5" name="Picture 4" descr="Craft alphabet on a black surface">
            <a:extLst>
              <a:ext uri="{FF2B5EF4-FFF2-40B4-BE49-F238E27FC236}">
                <a16:creationId xmlns:a16="http://schemas.microsoft.com/office/drawing/2014/main" id="{F983F9D2-AF2F-F5C1-AD23-A61C411C595A}"/>
              </a:ext>
            </a:extLst>
          </p:cNvPr>
          <p:cNvPicPr>
            <a:picLocks noChangeAspect="1"/>
          </p:cNvPicPr>
          <p:nvPr/>
        </p:nvPicPr>
        <p:blipFill rotWithShape="1">
          <a:blip r:embed="rId2"/>
          <a:srcRect l="20855" r="19744" b="-2"/>
          <a:stretch/>
        </p:blipFill>
        <p:spPr>
          <a:xfrm>
            <a:off x="6096000" y="1"/>
            <a:ext cx="6102825" cy="6858000"/>
          </a:xfrm>
          <a:prstGeom prst="rect">
            <a:avLst/>
          </a:prstGeom>
        </p:spPr>
      </p:pic>
    </p:spTree>
    <p:extLst>
      <p:ext uri="{BB962C8B-B14F-4D97-AF65-F5344CB8AC3E}">
        <p14:creationId xmlns:p14="http://schemas.microsoft.com/office/powerpoint/2010/main" val="3571821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AFE2CA-1235-46FE-ABD5-BCF9859180F5}"/>
              </a:ext>
            </a:extLst>
          </p:cNvPr>
          <p:cNvSpPr>
            <a:spLocks noGrp="1"/>
          </p:cNvSpPr>
          <p:nvPr>
            <p:ph type="title"/>
          </p:nvPr>
        </p:nvSpPr>
        <p:spPr>
          <a:xfrm>
            <a:off x="589560" y="856180"/>
            <a:ext cx="5279408" cy="1128068"/>
          </a:xfrm>
        </p:spPr>
        <p:txBody>
          <a:bodyPr anchor="ctr">
            <a:normAutofit/>
          </a:bodyPr>
          <a:lstStyle/>
          <a:p>
            <a:r>
              <a:rPr lang="en-US" sz="4000" b="1" i="0" dirty="0">
                <a:solidFill>
                  <a:srgbClr val="FF0000"/>
                </a:solidFill>
                <a:effectLst/>
                <a:latin typeface="Söhne"/>
              </a:rPr>
              <a:t>Substitution</a:t>
            </a:r>
            <a:r>
              <a:rPr lang="en-US" sz="4000" b="1" i="0" dirty="0">
                <a:effectLst/>
                <a:latin typeface="Söhne"/>
              </a:rPr>
              <a:t> Ciphers</a:t>
            </a:r>
            <a:endParaRPr lang="en-US" sz="4000" dirty="0"/>
          </a:p>
        </p:txBody>
      </p:sp>
      <p:grpSp>
        <p:nvGrpSpPr>
          <p:cNvPr id="24"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5"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324D95-0AA7-EB2E-85F3-4C794BAD2DC6}"/>
              </a:ext>
            </a:extLst>
          </p:cNvPr>
          <p:cNvSpPr>
            <a:spLocks noGrp="1"/>
          </p:cNvSpPr>
          <p:nvPr>
            <p:ph idx="1"/>
          </p:nvPr>
        </p:nvSpPr>
        <p:spPr>
          <a:xfrm>
            <a:off x="490770" y="2330469"/>
            <a:ext cx="6335619" cy="4043697"/>
          </a:xfrm>
        </p:spPr>
        <p:txBody>
          <a:bodyPr anchor="ctr">
            <a:normAutofit/>
          </a:bodyPr>
          <a:lstStyle/>
          <a:p>
            <a:r>
              <a:rPr lang="en-US" sz="2000" b="0" i="0" dirty="0">
                <a:solidFill>
                  <a:srgbClr val="FF0000"/>
                </a:solidFill>
                <a:effectLst/>
                <a:latin typeface="Fira Code" panose="020B0809050000020004" pitchFamily="49" charset="0"/>
              </a:rPr>
              <a:t>Morse code</a:t>
            </a:r>
            <a:r>
              <a:rPr lang="en-US" sz="2000" b="0" i="0" dirty="0">
                <a:effectLst/>
                <a:latin typeface="Fira Code" panose="020B0809050000020004" pitchFamily="49" charset="0"/>
              </a:rPr>
              <a:t> is a substitution cipher originally designed for telegrams, it’s alphabet consists of dots, dashes and slashes.</a:t>
            </a:r>
          </a:p>
          <a:p>
            <a:pPr marL="0" indent="0" algn="ctr">
              <a:buNone/>
            </a:pPr>
            <a:r>
              <a:rPr lang="en-US" sz="2000" dirty="0">
                <a:latin typeface="Fira Code" panose="020B0809050000020004" pitchFamily="49" charset="0"/>
              </a:rPr>
              <a:t>ASCII : ASU ASU</a:t>
            </a:r>
          </a:p>
          <a:p>
            <a:pPr marL="0" indent="0" algn="ctr">
              <a:buNone/>
            </a:pPr>
            <a:r>
              <a:rPr lang="en-US" sz="2000" b="0" i="0" dirty="0">
                <a:effectLst/>
                <a:latin typeface="Fira Code" panose="020B0809050000020004" pitchFamily="49" charset="0"/>
              </a:rPr>
              <a:t>Morse code : </a:t>
            </a:r>
            <a:r>
              <a:rPr lang="en-US" sz="2000" b="0" i="0" dirty="0">
                <a:effectLst/>
                <a:latin typeface="Anonymous Pro Regular"/>
              </a:rPr>
              <a:t>.- ... ..- / .- ... ..-</a:t>
            </a:r>
          </a:p>
          <a:p>
            <a:pPr marL="0" indent="0">
              <a:buNone/>
            </a:pPr>
            <a:r>
              <a:rPr lang="en-US" sz="2000" b="0" i="0" dirty="0">
                <a:solidFill>
                  <a:srgbClr val="0070C0"/>
                </a:solidFill>
                <a:effectLst/>
                <a:latin typeface="Fira Code" panose="020B0809050000020004" pitchFamily="49" charset="0"/>
              </a:rPr>
              <a:t>http://rumkin.com/tools/cipher/morse.php</a:t>
            </a:r>
          </a:p>
        </p:txBody>
      </p:sp>
      <p:sp>
        <p:nvSpPr>
          <p:cNvPr id="30"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numbers and symbols&#10;&#10;Description automatically generated">
            <a:extLst>
              <a:ext uri="{FF2B5EF4-FFF2-40B4-BE49-F238E27FC236}">
                <a16:creationId xmlns:a16="http://schemas.microsoft.com/office/drawing/2014/main" id="{16472502-D715-9DD8-CCAA-CF1B5CAE42C5}"/>
              </a:ext>
            </a:extLst>
          </p:cNvPr>
          <p:cNvPicPr>
            <a:picLocks noChangeAspect="1"/>
          </p:cNvPicPr>
          <p:nvPr/>
        </p:nvPicPr>
        <p:blipFill>
          <a:blip r:embed="rId2"/>
          <a:stretch>
            <a:fillRect/>
          </a:stretch>
        </p:blipFill>
        <p:spPr>
          <a:xfrm>
            <a:off x="7083423" y="593498"/>
            <a:ext cx="4397433" cy="2495543"/>
          </a:xfrm>
          <a:prstGeom prst="rect">
            <a:avLst/>
          </a:prstGeom>
        </p:spPr>
      </p:pic>
      <p:sp>
        <p:nvSpPr>
          <p:cNvPr id="34" name="Rectangle 3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ubtitles">
            <a:extLst>
              <a:ext uri="{FF2B5EF4-FFF2-40B4-BE49-F238E27FC236}">
                <a16:creationId xmlns:a16="http://schemas.microsoft.com/office/drawing/2014/main" id="{1815B701-9CF5-683D-B259-6EE94918F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1829" y="3707894"/>
            <a:ext cx="2518756" cy="2518756"/>
          </a:xfrm>
          <a:prstGeom prst="rect">
            <a:avLst/>
          </a:prstGeom>
        </p:spPr>
      </p:pic>
    </p:spTree>
    <p:extLst>
      <p:ext uri="{BB962C8B-B14F-4D97-AF65-F5344CB8AC3E}">
        <p14:creationId xmlns:p14="http://schemas.microsoft.com/office/powerpoint/2010/main" val="3060640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FFFF18-0197-ADCB-6952-EBAD29E17D4F}"/>
              </a:ext>
            </a:extLst>
          </p:cNvPr>
          <p:cNvSpPr>
            <a:spLocks noGrp="1"/>
          </p:cNvSpPr>
          <p:nvPr>
            <p:ph type="title"/>
          </p:nvPr>
        </p:nvSpPr>
        <p:spPr>
          <a:xfrm>
            <a:off x="761803" y="350196"/>
            <a:ext cx="4646904" cy="1624520"/>
          </a:xfrm>
        </p:spPr>
        <p:txBody>
          <a:bodyPr anchor="ctr">
            <a:normAutofit/>
          </a:bodyPr>
          <a:lstStyle/>
          <a:p>
            <a:r>
              <a:rPr lang="en-US" sz="4000" b="1" i="0" dirty="0">
                <a:solidFill>
                  <a:srgbClr val="FF0000"/>
                </a:solidFill>
                <a:effectLst/>
                <a:latin typeface="Söhne"/>
              </a:rPr>
              <a:t>Substitution</a:t>
            </a:r>
            <a:r>
              <a:rPr lang="en-US" sz="4000" b="1" i="0" dirty="0">
                <a:effectLst/>
                <a:latin typeface="Söhne"/>
              </a:rPr>
              <a:t> Ciphers</a:t>
            </a:r>
            <a:endParaRPr lang="en-US" sz="4000" dirty="0"/>
          </a:p>
        </p:txBody>
      </p:sp>
      <p:sp>
        <p:nvSpPr>
          <p:cNvPr id="3" name="Content Placeholder 2">
            <a:extLst>
              <a:ext uri="{FF2B5EF4-FFF2-40B4-BE49-F238E27FC236}">
                <a16:creationId xmlns:a16="http://schemas.microsoft.com/office/drawing/2014/main" id="{E2428691-4A5D-4E1F-CA3D-441C479F1DFF}"/>
              </a:ext>
            </a:extLst>
          </p:cNvPr>
          <p:cNvSpPr>
            <a:spLocks noGrp="1"/>
          </p:cNvSpPr>
          <p:nvPr>
            <p:ph idx="1"/>
          </p:nvPr>
        </p:nvSpPr>
        <p:spPr>
          <a:xfrm>
            <a:off x="761802" y="2186609"/>
            <a:ext cx="5122163" cy="4452729"/>
          </a:xfrm>
        </p:spPr>
        <p:txBody>
          <a:bodyPr anchor="ctr">
            <a:normAutofit/>
          </a:bodyPr>
          <a:lstStyle/>
          <a:p>
            <a:r>
              <a:rPr lang="en-US" sz="2000" i="0" dirty="0">
                <a:solidFill>
                  <a:srgbClr val="FF0000"/>
                </a:solidFill>
                <a:effectLst/>
                <a:latin typeface="Fira Code" panose="020B0809050000020004" pitchFamily="49" charset="0"/>
              </a:rPr>
              <a:t>Letter Numbers</a:t>
            </a:r>
            <a:r>
              <a:rPr lang="en-US" sz="2000" i="0" dirty="0">
                <a:effectLst/>
                <a:latin typeface="Fira Code" panose="020B0809050000020004" pitchFamily="49" charset="0"/>
              </a:rPr>
              <a:t>:</a:t>
            </a:r>
            <a:r>
              <a:rPr lang="en-US" sz="2000" b="1" i="0" dirty="0">
                <a:effectLst/>
                <a:latin typeface="Fira Code" panose="020B0809050000020004" pitchFamily="49" charset="0"/>
              </a:rPr>
              <a:t> </a:t>
            </a:r>
            <a:r>
              <a:rPr lang="en-US" sz="2000" b="0" i="0" dirty="0">
                <a:effectLst/>
                <a:latin typeface="Fira Code" panose="020B0809050000020004" pitchFamily="49" charset="0"/>
              </a:rPr>
              <a:t>This substation is very straightforward: </a:t>
            </a:r>
          </a:p>
          <a:p>
            <a:pPr marL="0" indent="0">
              <a:buNone/>
            </a:pPr>
            <a:r>
              <a:rPr lang="en-US" sz="2000" dirty="0">
                <a:latin typeface="Fira Code" panose="020B0809050000020004" pitchFamily="49" charset="0"/>
              </a:rPr>
              <a:t>        </a:t>
            </a:r>
            <a:r>
              <a:rPr lang="en-US" sz="2000" b="0" i="0" dirty="0">
                <a:effectLst/>
                <a:latin typeface="Fira Code" panose="020B0809050000020004" pitchFamily="49" charset="0"/>
              </a:rPr>
              <a:t>A=1, B=2, Z=26…</a:t>
            </a:r>
          </a:p>
          <a:p>
            <a:pPr marL="0" indent="0" algn="ctr">
              <a:buNone/>
            </a:pPr>
            <a:r>
              <a:rPr lang="en-US" sz="2000" dirty="0"/>
              <a:t>ASCII : ASU</a:t>
            </a:r>
          </a:p>
          <a:p>
            <a:pPr marL="0" indent="0" algn="ctr">
              <a:buNone/>
            </a:pPr>
            <a:r>
              <a:rPr lang="en-US" sz="2000" i="0" dirty="0">
                <a:effectLst/>
                <a:latin typeface="Ubuntu" panose="020F0502020204030204" pitchFamily="34" charset="0"/>
              </a:rPr>
              <a:t>Letter Numbers : </a:t>
            </a:r>
            <a:r>
              <a:rPr lang="en-US" sz="2000" b="0" i="0" dirty="0">
                <a:effectLst/>
                <a:latin typeface="Anonymous Pro Regular"/>
              </a:rPr>
              <a:t>1-19-21</a:t>
            </a:r>
            <a:endParaRPr lang="en-US" sz="2000" i="0" dirty="0">
              <a:effectLst/>
              <a:latin typeface="Ubuntu" panose="020F0502020204030204" pitchFamily="34" charset="0"/>
            </a:endParaRPr>
          </a:p>
          <a:p>
            <a:pPr marL="0" indent="0">
              <a:buNone/>
            </a:pPr>
            <a:r>
              <a:rPr lang="en-US" sz="2000" dirty="0">
                <a:solidFill>
                  <a:srgbClr val="0070C0"/>
                </a:solidFill>
              </a:rPr>
              <a:t>http://rumkin.com/tools/cipher/numbers.php</a:t>
            </a:r>
          </a:p>
        </p:txBody>
      </p:sp>
      <p:pic>
        <p:nvPicPr>
          <p:cNvPr id="5" name="Picture 4" descr="Rubberized numbers on the wall">
            <a:extLst>
              <a:ext uri="{FF2B5EF4-FFF2-40B4-BE49-F238E27FC236}">
                <a16:creationId xmlns:a16="http://schemas.microsoft.com/office/drawing/2014/main" id="{D7002A03-7814-2EF7-3EE4-5A8ECDC80595}"/>
              </a:ext>
            </a:extLst>
          </p:cNvPr>
          <p:cNvPicPr>
            <a:picLocks noChangeAspect="1"/>
          </p:cNvPicPr>
          <p:nvPr/>
        </p:nvPicPr>
        <p:blipFill rotWithShape="1">
          <a:blip r:embed="rId2"/>
          <a:srcRect l="21107" r="19492" b="-2"/>
          <a:stretch/>
        </p:blipFill>
        <p:spPr>
          <a:xfrm>
            <a:off x="6096000" y="1"/>
            <a:ext cx="6102825" cy="6858000"/>
          </a:xfrm>
          <a:prstGeom prst="rect">
            <a:avLst/>
          </a:prstGeom>
        </p:spPr>
      </p:pic>
    </p:spTree>
    <p:extLst>
      <p:ext uri="{BB962C8B-B14F-4D97-AF65-F5344CB8AC3E}">
        <p14:creationId xmlns:p14="http://schemas.microsoft.com/office/powerpoint/2010/main" val="1152180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DE09AE-9338-0E5F-8B26-0A8F301DAD90}"/>
              </a:ext>
            </a:extLst>
          </p:cNvPr>
          <p:cNvSpPr>
            <a:spLocks noGrp="1"/>
          </p:cNvSpPr>
          <p:nvPr>
            <p:ph type="title"/>
          </p:nvPr>
        </p:nvSpPr>
        <p:spPr>
          <a:xfrm>
            <a:off x="6513788" y="365125"/>
            <a:ext cx="4840010" cy="1807305"/>
          </a:xfrm>
        </p:spPr>
        <p:txBody>
          <a:bodyPr>
            <a:normAutofit/>
          </a:bodyPr>
          <a:lstStyle/>
          <a:p>
            <a:r>
              <a:rPr lang="en-US" b="1" i="0" dirty="0">
                <a:solidFill>
                  <a:srgbClr val="FF0000"/>
                </a:solidFill>
                <a:effectLst/>
                <a:latin typeface="Söhne"/>
              </a:rPr>
              <a:t>Substitution</a:t>
            </a:r>
            <a:r>
              <a:rPr lang="en-US" b="1" i="0" dirty="0">
                <a:effectLst/>
                <a:latin typeface="Söhne"/>
              </a:rPr>
              <a:t> Ciphers</a:t>
            </a:r>
            <a:endParaRPr lang="en-US" dirty="0"/>
          </a:p>
        </p:txBody>
      </p:sp>
      <p:pic>
        <p:nvPicPr>
          <p:cNvPr id="5" name="Picture 4" descr="A question mark of a typewriter type bar">
            <a:extLst>
              <a:ext uri="{FF2B5EF4-FFF2-40B4-BE49-F238E27FC236}">
                <a16:creationId xmlns:a16="http://schemas.microsoft.com/office/drawing/2014/main" id="{DBE0BA7D-26E2-24CC-3796-F60738CC235C}"/>
              </a:ext>
            </a:extLst>
          </p:cNvPr>
          <p:cNvPicPr>
            <a:picLocks noChangeAspect="1"/>
          </p:cNvPicPr>
          <p:nvPr/>
        </p:nvPicPr>
        <p:blipFill rotWithShape="1">
          <a:blip r:embed="rId2"/>
          <a:srcRect l="34866" r="5600"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25BE5992-7619-EBC2-0C5B-067CD3C90471}"/>
              </a:ext>
            </a:extLst>
          </p:cNvPr>
          <p:cNvSpPr>
            <a:spLocks noGrp="1"/>
          </p:cNvSpPr>
          <p:nvPr>
            <p:ph idx="1"/>
          </p:nvPr>
        </p:nvSpPr>
        <p:spPr>
          <a:xfrm>
            <a:off x="6513787" y="2333297"/>
            <a:ext cx="5479429" cy="4159578"/>
          </a:xfrm>
        </p:spPr>
        <p:txBody>
          <a:bodyPr>
            <a:normAutofit/>
          </a:bodyPr>
          <a:lstStyle/>
          <a:p>
            <a:r>
              <a:rPr lang="en-US" sz="2400" b="0" i="0" dirty="0">
                <a:solidFill>
                  <a:srgbClr val="FF0000"/>
                </a:solidFill>
                <a:effectLst/>
                <a:latin typeface="Fira Code" panose="020B0809050000020004" pitchFamily="49" charset="0"/>
              </a:rPr>
              <a:t>ROT13</a:t>
            </a:r>
            <a:r>
              <a:rPr lang="en-US" sz="2400" b="0" i="0" dirty="0">
                <a:effectLst/>
                <a:latin typeface="Fira Code" panose="020B0809050000020004" pitchFamily="49" charset="0"/>
              </a:rPr>
              <a:t> is just a Caesar cipher with a key of 13. (n=13)</a:t>
            </a:r>
          </a:p>
          <a:p>
            <a:pPr marL="0" indent="0">
              <a:buNone/>
            </a:pPr>
            <a:r>
              <a:rPr lang="en-US" sz="2400" dirty="0">
                <a:solidFill>
                  <a:srgbClr val="0070C0"/>
                </a:solidFill>
              </a:rPr>
              <a:t>http://rumkin.com/tools/cipher/rot13.php</a:t>
            </a:r>
          </a:p>
        </p:txBody>
      </p:sp>
    </p:spTree>
    <p:extLst>
      <p:ext uri="{BB962C8B-B14F-4D97-AF65-F5344CB8AC3E}">
        <p14:creationId xmlns:p14="http://schemas.microsoft.com/office/powerpoint/2010/main" val="2224346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26D6-14E9-7C0D-3C9F-DEE673E0F59D}"/>
              </a:ext>
            </a:extLst>
          </p:cNvPr>
          <p:cNvSpPr>
            <a:spLocks noGrp="1"/>
          </p:cNvSpPr>
          <p:nvPr>
            <p:ph type="title"/>
          </p:nvPr>
        </p:nvSpPr>
        <p:spPr>
          <a:xfrm>
            <a:off x="5868557" y="1138036"/>
            <a:ext cx="5444382" cy="1402470"/>
          </a:xfrm>
        </p:spPr>
        <p:txBody>
          <a:bodyPr anchor="t">
            <a:normAutofit/>
          </a:bodyPr>
          <a:lstStyle/>
          <a:p>
            <a:r>
              <a:rPr lang="en-US" sz="3200" b="1" i="0" dirty="0">
                <a:solidFill>
                  <a:srgbClr val="FF0000"/>
                </a:solidFill>
                <a:effectLst/>
                <a:latin typeface="Söhne"/>
              </a:rPr>
              <a:t>Substitution</a:t>
            </a:r>
            <a:r>
              <a:rPr lang="en-US" sz="3200" b="1" i="0" dirty="0">
                <a:effectLst/>
                <a:latin typeface="Söhne"/>
              </a:rPr>
              <a:t> Ciphers</a:t>
            </a:r>
            <a:endParaRPr lang="en-US" sz="3200" dirty="0"/>
          </a:p>
        </p:txBody>
      </p:sp>
      <p:pic>
        <p:nvPicPr>
          <p:cNvPr id="5" name="Picture 4" descr="White alphabet letters placed flat and stacked">
            <a:extLst>
              <a:ext uri="{FF2B5EF4-FFF2-40B4-BE49-F238E27FC236}">
                <a16:creationId xmlns:a16="http://schemas.microsoft.com/office/drawing/2014/main" id="{150283EB-83B0-E62C-5B54-A77BCC062AF7}"/>
              </a:ext>
            </a:extLst>
          </p:cNvPr>
          <p:cNvPicPr>
            <a:picLocks noChangeAspect="1"/>
          </p:cNvPicPr>
          <p:nvPr/>
        </p:nvPicPr>
        <p:blipFill rotWithShape="1">
          <a:blip r:embed="rId2"/>
          <a:srcRect l="7979" r="41883"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F037DF-CD44-4265-BD41-0076D7E82D99}"/>
              </a:ext>
            </a:extLst>
          </p:cNvPr>
          <p:cNvSpPr>
            <a:spLocks noGrp="1"/>
          </p:cNvSpPr>
          <p:nvPr>
            <p:ph idx="1"/>
          </p:nvPr>
        </p:nvSpPr>
        <p:spPr>
          <a:xfrm>
            <a:off x="5215887" y="2421237"/>
            <a:ext cx="6749722" cy="4032572"/>
          </a:xfrm>
        </p:spPr>
        <p:txBody>
          <a:bodyPr>
            <a:noAutofit/>
          </a:bodyPr>
          <a:lstStyle/>
          <a:p>
            <a:r>
              <a:rPr lang="en-US" sz="2000" i="0" dirty="0">
                <a:solidFill>
                  <a:srgbClr val="FF0000"/>
                </a:solidFill>
                <a:effectLst/>
                <a:latin typeface="Fira Code" panose="020B0809050000020004" pitchFamily="49" charset="0"/>
              </a:rPr>
              <a:t>Baconian</a:t>
            </a:r>
            <a:r>
              <a:rPr lang="en-US" sz="2000" i="0" dirty="0">
                <a:effectLst/>
                <a:latin typeface="Fira Code" panose="020B0809050000020004" pitchFamily="49" charset="0"/>
              </a:rPr>
              <a:t>:</a:t>
            </a:r>
            <a:r>
              <a:rPr lang="en-US" sz="2000" b="1" i="0" dirty="0">
                <a:effectLst/>
                <a:latin typeface="Fira Code" panose="020B0809050000020004" pitchFamily="49" charset="0"/>
              </a:rPr>
              <a:t> </a:t>
            </a:r>
            <a:r>
              <a:rPr lang="en-US" sz="2000" b="0" i="0" dirty="0">
                <a:effectLst/>
                <a:latin typeface="Fira Code" panose="020B0809050000020004" pitchFamily="49" charset="0"/>
              </a:rPr>
              <a:t>The Baconian cipher hides a message within a message. For example, two fonts (plain and bold) could be used in a sentence. The plain letters could be the “A” form and the bold letters could be the “B” form. Ignoring the actual letters in the text and instead focusing on the different types of letters:</a:t>
            </a:r>
          </a:p>
          <a:p>
            <a:pPr marL="0" indent="0" algn="ctr">
              <a:buNone/>
            </a:pPr>
            <a:r>
              <a:rPr lang="en-US" sz="2000" dirty="0">
                <a:latin typeface="Fira Code" panose="020B0809050000020004" pitchFamily="49" charset="0"/>
              </a:rPr>
              <a:t>ASCII : ASU</a:t>
            </a:r>
          </a:p>
          <a:p>
            <a:pPr marL="0" indent="0" algn="ctr">
              <a:buNone/>
            </a:pPr>
            <a:r>
              <a:rPr lang="en-US" sz="2000" b="0" i="0" dirty="0">
                <a:effectLst/>
                <a:latin typeface="Fira Code" panose="020B0809050000020004" pitchFamily="49" charset="0"/>
              </a:rPr>
              <a:t>Baconian : </a:t>
            </a:r>
            <a:r>
              <a:rPr lang="en-US" sz="2000" b="0" i="0" dirty="0">
                <a:effectLst/>
                <a:latin typeface="Anonymous Pro Regular"/>
              </a:rPr>
              <a:t>aaaaa/baaba/babaa</a:t>
            </a:r>
          </a:p>
          <a:p>
            <a:pPr marL="0" indent="0">
              <a:buNone/>
            </a:pPr>
            <a:r>
              <a:rPr lang="en-US" sz="2000" b="0" i="0" dirty="0">
                <a:solidFill>
                  <a:srgbClr val="0070C0"/>
                </a:solidFill>
                <a:effectLst/>
                <a:latin typeface="Fira Code" panose="020B0809050000020004" pitchFamily="49" charset="0"/>
              </a:rPr>
              <a:t>http://rumkin.com/tools/cipher/baconian.php</a:t>
            </a:r>
          </a:p>
        </p:txBody>
      </p:sp>
    </p:spTree>
    <p:extLst>
      <p:ext uri="{BB962C8B-B14F-4D97-AF65-F5344CB8AC3E}">
        <p14:creationId xmlns:p14="http://schemas.microsoft.com/office/powerpoint/2010/main" val="25231795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Citrin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Montserrat ExtraBold - Open Sans">
      <a:majorFont>
        <a:latin typeface="Montserrat ExtraBold"/>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893FEFE-D331-440D-8200-CA4EC564CA09}">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2013 - 2022 Theme</Template>
  <TotalTime>1039</TotalTime>
  <Words>630</Words>
  <Application>Microsoft Office PowerPoint</Application>
  <PresentationFormat>Widescreen</PresentationFormat>
  <Paragraphs>55</Paragraphs>
  <Slides>22</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vt:i4>
      </vt:variant>
    </vt:vector>
  </HeadingPairs>
  <TitlesOfParts>
    <vt:vector size="34" baseType="lpstr">
      <vt:lpstr>Anonymous Pro Regular</vt:lpstr>
      <vt:lpstr>Arial</vt:lpstr>
      <vt:lpstr>Calibri</vt:lpstr>
      <vt:lpstr>Calibri Light</vt:lpstr>
      <vt:lpstr>Cascadia Mono SemiBold</vt:lpstr>
      <vt:lpstr>Fira Code</vt:lpstr>
      <vt:lpstr>Montserrat ExtraBold</vt:lpstr>
      <vt:lpstr>Open Sans</vt:lpstr>
      <vt:lpstr>Söhne</vt:lpstr>
      <vt:lpstr>Ubuntu</vt:lpstr>
      <vt:lpstr>Office Theme</vt:lpstr>
      <vt:lpstr>Citrine</vt:lpstr>
      <vt:lpstr>Table of Contents</vt:lpstr>
      <vt:lpstr>Substitution Ciphers</vt:lpstr>
      <vt:lpstr>Caesar Cipher</vt:lpstr>
      <vt:lpstr>Caesar Cipher</vt:lpstr>
      <vt:lpstr>Substitution Ciphers</vt:lpstr>
      <vt:lpstr>Substitution Ciphers</vt:lpstr>
      <vt:lpstr>Substitution Ciphers</vt:lpstr>
      <vt:lpstr>Substitution Ciphers</vt:lpstr>
      <vt:lpstr>Substitution Ciphers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Substitution Ciphers: Vulnerable to Letter Frequency Attacks</vt:lpstr>
      <vt:lpstr>The Enigma Machine </vt:lpstr>
      <vt:lpstr>The Enigma Machine </vt:lpstr>
      <vt:lpstr>The Enigma Machine </vt:lpstr>
      <vt:lpstr>The Enigma Machine </vt:lpstr>
      <vt:lpstr>The Enigma Machine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Cryptography Techniques</dc:title>
  <dc:creator>Ammar AL-hasan</dc:creator>
  <cp:lastModifiedBy>Ammar AL-hasan</cp:lastModifiedBy>
  <cp:revision>14</cp:revision>
  <dcterms:created xsi:type="dcterms:W3CDTF">2023-09-15T12:33:44Z</dcterms:created>
  <dcterms:modified xsi:type="dcterms:W3CDTF">2025-07-12T13:22:03Z</dcterms:modified>
</cp:coreProperties>
</file>